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19"/>
  </p:notesMasterIdLst>
  <p:handoutMasterIdLst>
    <p:handoutMasterId r:id="rId20"/>
  </p:handoutMasterIdLst>
  <p:sldIdLst>
    <p:sldId id="391" r:id="rId5"/>
    <p:sldId id="422" r:id="rId6"/>
    <p:sldId id="347" r:id="rId7"/>
    <p:sldId id="423" r:id="rId8"/>
    <p:sldId id="416" r:id="rId9"/>
    <p:sldId id="407" r:id="rId10"/>
    <p:sldId id="417" r:id="rId11"/>
    <p:sldId id="393" r:id="rId12"/>
    <p:sldId id="418" r:id="rId13"/>
    <p:sldId id="424" r:id="rId14"/>
    <p:sldId id="384" r:id="rId15"/>
    <p:sldId id="405" r:id="rId16"/>
    <p:sldId id="408" r:id="rId17"/>
    <p:sldId id="398" r:id="rId18"/>
  </p:sldIdLst>
  <p:sldSz cx="12192000" cy="6858000"/>
  <p:notesSz cx="6797675" cy="9982200"/>
  <p:embeddedFontLst>
    <p:embeddedFont>
      <p:font typeface="Berlin Type Office" panose="020B0502020203020204" pitchFamily="34" charset="0"/>
      <p:regular r:id="rId21"/>
      <p:bold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93">
          <p15:clr>
            <a:srgbClr val="A4A3A4"/>
          </p15:clr>
        </p15:guide>
        <p15:guide id="2" orient="horz" pos="412">
          <p15:clr>
            <a:srgbClr val="A4A3A4"/>
          </p15:clr>
        </p15:guide>
        <p15:guide id="3" pos="727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300"/>
    <a:srgbClr val="E40523"/>
    <a:srgbClr val="4F90CC"/>
    <a:srgbClr val="004F9F"/>
    <a:srgbClr val="007256"/>
    <a:srgbClr val="9BCFAF"/>
    <a:srgbClr val="FFE70E"/>
    <a:srgbClr val="00AA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howGuides="1">
      <p:cViewPr varScale="1">
        <p:scale>
          <a:sx n="84" d="100"/>
          <a:sy n="84" d="100"/>
        </p:scale>
        <p:origin x="114" y="342"/>
      </p:cViewPr>
      <p:guideLst>
        <p:guide orient="horz" pos="3893"/>
        <p:guide orient="horz" pos="412"/>
        <p:guide pos="7270"/>
      </p:guideLst>
    </p:cSldViewPr>
  </p:slideViewPr>
  <p:outlineViewPr>
    <p:cViewPr>
      <p:scale>
        <a:sx n="33" d="100"/>
        <a:sy n="33" d="100"/>
      </p:scale>
      <p:origin x="0" y="-10944"/>
    </p:cViewPr>
  </p:outlineViewPr>
  <p:notesTextViewPr>
    <p:cViewPr>
      <p:scale>
        <a:sx n="3" d="2"/>
        <a:sy n="3" d="2"/>
      </p:scale>
      <p:origin x="0" y="0"/>
    </p:cViewPr>
  </p:notesTextViewPr>
  <p:sorterViewPr>
    <p:cViewPr>
      <p:scale>
        <a:sx n="75" d="100"/>
        <a:sy n="75" d="100"/>
      </p:scale>
      <p:origin x="0" y="-774"/>
    </p:cViewPr>
  </p:sorterViewPr>
  <p:notesViewPr>
    <p:cSldViewPr snapToGrid="0" showGuides="1">
      <p:cViewPr varScale="1">
        <p:scale>
          <a:sx n="77" d="100"/>
          <a:sy n="77" d="100"/>
        </p:scale>
        <p:origin x="3360"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22EA888-9F92-42AB-9415-B6E3F5F4ED7D}"/>
              </a:ext>
            </a:extLst>
          </p:cNvPr>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B1F5DB41-0BEC-4010-9CA0-8AED454E9D47}"/>
              </a:ext>
            </a:extLst>
          </p:cNvPr>
          <p:cNvSpPr>
            <a:spLocks noGrp="1"/>
          </p:cNvSpPr>
          <p:nvPr>
            <p:ph type="dt" sz="quarter" idx="1"/>
          </p:nvPr>
        </p:nvSpPr>
        <p:spPr>
          <a:xfrm>
            <a:off x="3850443" y="0"/>
            <a:ext cx="2945659" cy="500844"/>
          </a:xfrm>
          <a:prstGeom prst="rect">
            <a:avLst/>
          </a:prstGeom>
        </p:spPr>
        <p:txBody>
          <a:bodyPr vert="horz" lIns="91440" tIns="45720" rIns="91440" bIns="45720" rtlCol="0"/>
          <a:lstStyle>
            <a:lvl1pPr algn="r">
              <a:defRPr sz="1200"/>
            </a:lvl1pPr>
          </a:lstStyle>
          <a:p>
            <a:fld id="{E4F77BFB-2A27-47F3-B947-A09D1C091104}" type="datetimeFigureOut">
              <a:rPr lang="de-DE" smtClean="0"/>
              <a:t>19.09.2024</a:t>
            </a:fld>
            <a:endParaRPr lang="de-DE"/>
          </a:p>
        </p:txBody>
      </p:sp>
      <p:sp>
        <p:nvSpPr>
          <p:cNvPr id="4" name="Fußzeilenplatzhalter 3">
            <a:extLst>
              <a:ext uri="{FF2B5EF4-FFF2-40B4-BE49-F238E27FC236}">
                <a16:creationId xmlns:a16="http://schemas.microsoft.com/office/drawing/2014/main" id="{81E2BD12-486A-4D97-9ADA-A8A4446BA956}"/>
              </a:ext>
            </a:extLst>
          </p:cNvPr>
          <p:cNvSpPr>
            <a:spLocks noGrp="1"/>
          </p:cNvSpPr>
          <p:nvPr>
            <p:ph type="ftr" sz="quarter" idx="2"/>
          </p:nvPr>
        </p:nvSpPr>
        <p:spPr>
          <a:xfrm>
            <a:off x="0" y="9481358"/>
            <a:ext cx="2945659" cy="50084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753648E2-7AAA-4401-9098-0A2A99A5585E}"/>
              </a:ext>
            </a:extLst>
          </p:cNvPr>
          <p:cNvSpPr>
            <a:spLocks noGrp="1"/>
          </p:cNvSpPr>
          <p:nvPr>
            <p:ph type="sldNum" sz="quarter" idx="3"/>
          </p:nvPr>
        </p:nvSpPr>
        <p:spPr>
          <a:xfrm>
            <a:off x="3850443" y="9481358"/>
            <a:ext cx="2945659" cy="500842"/>
          </a:xfrm>
          <a:prstGeom prst="rect">
            <a:avLst/>
          </a:prstGeom>
        </p:spPr>
        <p:txBody>
          <a:bodyPr vert="horz" lIns="91440" tIns="45720" rIns="91440" bIns="45720" rtlCol="0" anchor="b"/>
          <a:lstStyle>
            <a:lvl1pPr algn="r">
              <a:defRPr sz="1200"/>
            </a:lvl1pPr>
          </a:lstStyle>
          <a:p>
            <a:fld id="{BF40FE97-C1AE-456C-9C01-3EF6807CACEA}" type="slidenum">
              <a:rPr lang="de-DE" smtClean="0"/>
              <a:t>‹Nr.›</a:t>
            </a:fld>
            <a:endParaRPr lang="de-DE"/>
          </a:p>
        </p:txBody>
      </p:sp>
    </p:spTree>
    <p:extLst>
      <p:ext uri="{BB962C8B-B14F-4D97-AF65-F5344CB8AC3E}">
        <p14:creationId xmlns:p14="http://schemas.microsoft.com/office/powerpoint/2010/main" val="3805373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F8B077A6-9587-43D6-B330-8677C46BE97D}" type="datetimeFigureOut">
              <a:rPr lang="de-DE" smtClean="0"/>
              <a:t>19.09.2024</a:t>
            </a:fld>
            <a:endParaRPr lang="de-DE"/>
          </a:p>
        </p:txBody>
      </p:sp>
      <p:sp>
        <p:nvSpPr>
          <p:cNvPr id="4" name="Folienbildplatzhalter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52A634D6-B28C-46F5-B708-C33B899E4040}" type="slidenum">
              <a:rPr lang="de-DE" smtClean="0"/>
              <a:t>‹Nr.›</a:t>
            </a:fld>
            <a:endParaRPr lang="de-DE"/>
          </a:p>
        </p:txBody>
      </p:sp>
    </p:spTree>
    <p:extLst>
      <p:ext uri="{BB962C8B-B14F-4D97-AF65-F5344CB8AC3E}">
        <p14:creationId xmlns:p14="http://schemas.microsoft.com/office/powerpoint/2010/main" val="2420765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1</a:t>
            </a:fld>
            <a:endParaRPr lang="de-DE"/>
          </a:p>
        </p:txBody>
      </p:sp>
    </p:spTree>
    <p:extLst>
      <p:ext uri="{BB962C8B-B14F-4D97-AF65-F5344CB8AC3E}">
        <p14:creationId xmlns:p14="http://schemas.microsoft.com/office/powerpoint/2010/main" val="330590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12</a:t>
            </a:fld>
            <a:endParaRPr lang="de-DE"/>
          </a:p>
        </p:txBody>
      </p:sp>
    </p:spTree>
    <p:extLst>
      <p:ext uri="{BB962C8B-B14F-4D97-AF65-F5344CB8AC3E}">
        <p14:creationId xmlns:p14="http://schemas.microsoft.com/office/powerpoint/2010/main" val="1521141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13</a:t>
            </a:fld>
            <a:endParaRPr lang="de-DE"/>
          </a:p>
        </p:txBody>
      </p:sp>
    </p:spTree>
    <p:extLst>
      <p:ext uri="{BB962C8B-B14F-4D97-AF65-F5344CB8AC3E}">
        <p14:creationId xmlns:p14="http://schemas.microsoft.com/office/powerpoint/2010/main" val="2246705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14</a:t>
            </a:fld>
            <a:endParaRPr lang="de-DE"/>
          </a:p>
        </p:txBody>
      </p:sp>
    </p:spTree>
    <p:extLst>
      <p:ext uri="{BB962C8B-B14F-4D97-AF65-F5344CB8AC3E}">
        <p14:creationId xmlns:p14="http://schemas.microsoft.com/office/powerpoint/2010/main" val="1248161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3</a:t>
            </a:fld>
            <a:endParaRPr lang="de-DE"/>
          </a:p>
        </p:txBody>
      </p:sp>
    </p:spTree>
    <p:extLst>
      <p:ext uri="{BB962C8B-B14F-4D97-AF65-F5344CB8AC3E}">
        <p14:creationId xmlns:p14="http://schemas.microsoft.com/office/powerpoint/2010/main" val="122358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4</a:t>
            </a:fld>
            <a:endParaRPr lang="de-DE"/>
          </a:p>
        </p:txBody>
      </p:sp>
    </p:spTree>
    <p:extLst>
      <p:ext uri="{BB962C8B-B14F-4D97-AF65-F5344CB8AC3E}">
        <p14:creationId xmlns:p14="http://schemas.microsoft.com/office/powerpoint/2010/main" val="339501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2A634D6-B28C-46F5-B708-C33B899E4040}" type="slidenum">
              <a:rPr lang="de-DE" smtClean="0"/>
              <a:t>5</a:t>
            </a:fld>
            <a:endParaRPr lang="de-DE"/>
          </a:p>
        </p:txBody>
      </p:sp>
    </p:spTree>
    <p:extLst>
      <p:ext uri="{BB962C8B-B14F-4D97-AF65-F5344CB8AC3E}">
        <p14:creationId xmlns:p14="http://schemas.microsoft.com/office/powerpoint/2010/main" val="146866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2A634D6-B28C-46F5-B708-C33B899E4040}" type="slidenum">
              <a:rPr lang="de-DE" smtClean="0"/>
              <a:t>6</a:t>
            </a:fld>
            <a:endParaRPr lang="de-DE"/>
          </a:p>
        </p:txBody>
      </p:sp>
    </p:spTree>
    <p:extLst>
      <p:ext uri="{BB962C8B-B14F-4D97-AF65-F5344CB8AC3E}">
        <p14:creationId xmlns:p14="http://schemas.microsoft.com/office/powerpoint/2010/main" val="2285972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8</a:t>
            </a:fld>
            <a:endParaRPr lang="de-DE"/>
          </a:p>
        </p:txBody>
      </p:sp>
    </p:spTree>
    <p:extLst>
      <p:ext uri="{BB962C8B-B14F-4D97-AF65-F5344CB8AC3E}">
        <p14:creationId xmlns:p14="http://schemas.microsoft.com/office/powerpoint/2010/main" val="204269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9</a:t>
            </a:fld>
            <a:endParaRPr lang="de-DE"/>
          </a:p>
        </p:txBody>
      </p:sp>
    </p:spTree>
    <p:extLst>
      <p:ext uri="{BB962C8B-B14F-4D97-AF65-F5344CB8AC3E}">
        <p14:creationId xmlns:p14="http://schemas.microsoft.com/office/powerpoint/2010/main" val="907960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10</a:t>
            </a:fld>
            <a:endParaRPr lang="de-DE"/>
          </a:p>
        </p:txBody>
      </p:sp>
    </p:spTree>
    <p:extLst>
      <p:ext uri="{BB962C8B-B14F-4D97-AF65-F5344CB8AC3E}">
        <p14:creationId xmlns:p14="http://schemas.microsoft.com/office/powerpoint/2010/main" val="3801612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2A634D6-B28C-46F5-B708-C33B899E4040}" type="slidenum">
              <a:rPr lang="de-DE" smtClean="0"/>
              <a:t>11</a:t>
            </a:fld>
            <a:endParaRPr lang="de-DE"/>
          </a:p>
        </p:txBody>
      </p:sp>
    </p:spTree>
    <p:extLst>
      <p:ext uri="{BB962C8B-B14F-4D97-AF65-F5344CB8AC3E}">
        <p14:creationId xmlns:p14="http://schemas.microsoft.com/office/powerpoint/2010/main" val="682504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494404" y="2312235"/>
            <a:ext cx="7256463" cy="1356360"/>
          </a:xfrm>
        </p:spPr>
        <p:txBody>
          <a:bodyPr anchor="b"/>
          <a:lstStyle>
            <a:lvl1pPr algn="l">
              <a:defRPr sz="3600" cap="all" baseline="0">
                <a:solidFill>
                  <a:srgbClr val="004F9F"/>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478909" y="3827504"/>
            <a:ext cx="7256463" cy="720000"/>
          </a:xfrm>
        </p:spPr>
        <p:txBody>
          <a:bodyPr/>
          <a:lstStyle>
            <a:lvl1pPr marL="0" indent="0" algn="l">
              <a:lnSpc>
                <a:spcPct val="105000"/>
              </a:lnSpc>
              <a:buNone/>
              <a:defRPr sz="1800">
                <a:solidFill>
                  <a:srgbClr val="004F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11" name="Ellipse 10"/>
          <p:cNvSpPr/>
          <p:nvPr userDrawn="1"/>
        </p:nvSpPr>
        <p:spPr>
          <a:xfrm>
            <a:off x="7349307" y="0"/>
            <a:ext cx="1944000" cy="1944000"/>
          </a:xfrm>
          <a:prstGeom prst="ellipse">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4" name="Kreis 13"/>
          <p:cNvSpPr/>
          <p:nvPr userDrawn="1"/>
        </p:nvSpPr>
        <p:spPr>
          <a:xfrm rot="5400000">
            <a:off x="11228653" y="0"/>
            <a:ext cx="1944000" cy="1944000"/>
          </a:xfrm>
          <a:prstGeom prst="pie">
            <a:avLst>
              <a:gd name="adj1" fmla="val 0"/>
              <a:gd name="adj2" fmla="val 1080000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5" name="Kreis 14"/>
          <p:cNvSpPr/>
          <p:nvPr userDrawn="1"/>
        </p:nvSpPr>
        <p:spPr>
          <a:xfrm rot="5400000">
            <a:off x="10256653" y="0"/>
            <a:ext cx="1944000" cy="1944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rot="16200000">
            <a:off x="8312653" y="0"/>
            <a:ext cx="1944000" cy="1944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Tree>
    <p:extLst>
      <p:ext uri="{BB962C8B-B14F-4D97-AF65-F5344CB8AC3E}">
        <p14:creationId xmlns:p14="http://schemas.microsoft.com/office/powerpoint/2010/main" val="232258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9_Titelfolie">
    <p:bg>
      <p:bgPr>
        <a:solidFill>
          <a:srgbClr val="004F9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6000" y="2281238"/>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3276000" y="3796507"/>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6" name="Kreis 5"/>
          <p:cNvSpPr/>
          <p:nvPr userDrawn="1"/>
        </p:nvSpPr>
        <p:spPr>
          <a:xfrm>
            <a:off x="-3238849" y="-3240000"/>
            <a:ext cx="6480000" cy="6480000"/>
          </a:xfrm>
          <a:prstGeom prst="pie">
            <a:avLst>
              <a:gd name="adj1" fmla="val 0"/>
              <a:gd name="adj2" fmla="val 5403244"/>
            </a:avLst>
          </a:prstGeom>
          <a:solidFill>
            <a:srgbClr val="4F9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08459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0_Titelfolie">
    <p:bg>
      <p:bgPr>
        <a:solidFill>
          <a:srgbClr val="F393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6000" y="2281238"/>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3276000" y="3796507"/>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6" name="Kreis 5"/>
          <p:cNvSpPr/>
          <p:nvPr userDrawn="1"/>
        </p:nvSpPr>
        <p:spPr>
          <a:xfrm>
            <a:off x="-3238849" y="-3240000"/>
            <a:ext cx="6480000" cy="6480000"/>
          </a:xfrm>
          <a:prstGeom prst="pie">
            <a:avLst>
              <a:gd name="adj1" fmla="val 0"/>
              <a:gd name="adj2" fmla="val 5403244"/>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210143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1_Titelfolie">
    <p:bg>
      <p:bgPr>
        <a:solidFill>
          <a:srgbClr val="00AA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6000" y="2281238"/>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3276000" y="3796507"/>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6" name="Kreis 5"/>
          <p:cNvSpPr/>
          <p:nvPr userDrawn="1"/>
        </p:nvSpPr>
        <p:spPr>
          <a:xfrm>
            <a:off x="-3238849" y="-3240000"/>
            <a:ext cx="6480000" cy="6480000"/>
          </a:xfrm>
          <a:prstGeom prst="pie">
            <a:avLst>
              <a:gd name="adj1" fmla="val 0"/>
              <a:gd name="adj2" fmla="val 5403244"/>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2054516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_Kapiteltrenner">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2" y="0"/>
            <a:ext cx="8134352" cy="6858000"/>
          </a:xfrm>
          <a:solidFill>
            <a:schemeClr val="bg2"/>
          </a:solidFill>
        </p:spPr>
        <p:txBody>
          <a:bodyPr anchor="ctr"/>
          <a:lstStyle>
            <a:lvl1pPr marL="0" indent="0" algn="ctr">
              <a:buNone/>
              <a:defRPr sz="1200"/>
            </a:lvl1pPr>
          </a:lstStyle>
          <a:p>
            <a:r>
              <a:rPr lang="de-DE"/>
              <a:t>Bild durch Klicken auf Symbol hinzufügen</a:t>
            </a:r>
          </a:p>
        </p:txBody>
      </p:sp>
      <p:sp>
        <p:nvSpPr>
          <p:cNvPr id="2" name="Title 1"/>
          <p:cNvSpPr>
            <a:spLocks noGrp="1"/>
          </p:cNvSpPr>
          <p:nvPr>
            <p:ph type="title"/>
          </p:nvPr>
        </p:nvSpPr>
        <p:spPr>
          <a:xfrm>
            <a:off x="8672447" y="2066481"/>
            <a:ext cx="3138087" cy="1524444"/>
          </a:xfrm>
        </p:spPr>
        <p:txBody>
          <a:bodyPr/>
          <a:lstStyle>
            <a:lvl1pPr>
              <a:defRPr sz="3000" cap="all" baseline="0"/>
            </a:lvl1pPr>
          </a:lstStyle>
          <a:p>
            <a:r>
              <a:rPr lang="de-DE" dirty="0"/>
              <a:t>Titelmasterformat durch Klicken bearbeiten</a:t>
            </a:r>
            <a:endParaRPr lang="en-US" dirty="0"/>
          </a:p>
        </p:txBody>
      </p:sp>
      <p:sp>
        <p:nvSpPr>
          <p:cNvPr id="12" name="Textplatzhalter 11">
            <a:extLst>
              <a:ext uri="{FF2B5EF4-FFF2-40B4-BE49-F238E27FC236}">
                <a16:creationId xmlns:a16="http://schemas.microsoft.com/office/drawing/2014/main" id="{C978E4A0-018C-4D9D-AA73-D8AD1AEB1746}"/>
              </a:ext>
            </a:extLst>
          </p:cNvPr>
          <p:cNvSpPr>
            <a:spLocks noGrp="1"/>
          </p:cNvSpPr>
          <p:nvPr>
            <p:ph type="body" sz="quarter" idx="13"/>
          </p:nvPr>
        </p:nvSpPr>
        <p:spPr>
          <a:xfrm>
            <a:off x="8653395" y="3776353"/>
            <a:ext cx="3138087" cy="2175185"/>
          </a:xfrm>
        </p:spPr>
        <p:txBody>
          <a:bodyPr numCol="1" spc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8653397" y="1032584"/>
            <a:ext cx="2776135" cy="1205346"/>
          </a:xfrm>
        </p:spPr>
        <p:txBody>
          <a:bodyPr anchor="ctr"/>
          <a:lstStyle>
            <a:lvl1pPr marL="0" indent="0">
              <a:lnSpc>
                <a:spcPct val="90000"/>
              </a:lnSpc>
              <a:buNone/>
              <a:defRPr sz="6000" b="1">
                <a:solidFill>
                  <a:srgbClr val="F39300"/>
                </a:solidFill>
                <a:latin typeface="+mj-lt"/>
              </a:defRPr>
            </a:lvl1pPr>
          </a:lstStyle>
          <a:p>
            <a:pPr lvl="0"/>
            <a:r>
              <a:rPr lang="de-DE" dirty="0"/>
              <a:t>00</a:t>
            </a:r>
          </a:p>
        </p:txBody>
      </p:sp>
    </p:spTree>
    <p:extLst>
      <p:ext uri="{BB962C8B-B14F-4D97-AF65-F5344CB8AC3E}">
        <p14:creationId xmlns:p14="http://schemas.microsoft.com/office/powerpoint/2010/main" val="3826101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_Kapiteltrenner 1">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5" cy="6858000"/>
          </a:xfrm>
          <a:solidFill>
            <a:schemeClr val="bg2"/>
          </a:solidFill>
        </p:spPr>
        <p:txBody>
          <a:bodyPr anchor="ctr"/>
          <a:lstStyle>
            <a:lvl1pPr marL="0" indent="0" algn="ctr">
              <a:buNone/>
              <a:defRPr sz="1200"/>
            </a:lvl1pPr>
          </a:lstStyle>
          <a:p>
            <a:r>
              <a:rPr lang="de-DE" dirty="0"/>
              <a:t>Bild durch Klicken auf Symbol hinzufügen</a:t>
            </a:r>
          </a:p>
        </p:txBody>
      </p:sp>
      <p:sp>
        <p:nvSpPr>
          <p:cNvPr id="2" name="Title 1"/>
          <p:cNvSpPr>
            <a:spLocks noGrp="1"/>
          </p:cNvSpPr>
          <p:nvPr>
            <p:ph type="title"/>
          </p:nvPr>
        </p:nvSpPr>
        <p:spPr>
          <a:xfrm>
            <a:off x="9172574" y="3963188"/>
            <a:ext cx="2651984" cy="714540"/>
          </a:xfrm>
        </p:spPr>
        <p:txBody>
          <a:bodyPr/>
          <a:lstStyle>
            <a:lvl1pPr>
              <a:defRPr sz="3000" cap="all" baseline="0"/>
            </a:lvl1pPr>
          </a:lstStyle>
          <a:p>
            <a:r>
              <a:rPr lang="de-DE" dirty="0"/>
              <a:t>Titelmasterformat durch Klicken bearbeiten</a:t>
            </a:r>
            <a:endParaRPr lang="en-US" dirty="0"/>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0"/>
            <a:ext cx="2651984" cy="1205345"/>
          </a:xfrm>
        </p:spPr>
        <p:txBody>
          <a:bodyPr anchor="ctr"/>
          <a:lstStyle>
            <a:lvl1pPr marL="0" indent="0" algn="l">
              <a:lnSpc>
                <a:spcPct val="90000"/>
              </a:lnSpc>
              <a:buNone/>
              <a:defRPr sz="8000" b="1">
                <a:solidFill>
                  <a:srgbClr val="E40422"/>
                </a:solidFill>
                <a:latin typeface="+mj-lt"/>
              </a:defRPr>
            </a:lvl1pPr>
          </a:lstStyle>
          <a:p>
            <a:pPr lvl="0"/>
            <a:r>
              <a:rPr lang="de-DE" dirty="0"/>
              <a:t>00</a:t>
            </a:r>
          </a:p>
        </p:txBody>
      </p:sp>
      <p:sp>
        <p:nvSpPr>
          <p:cNvPr id="8" name="Textplatzhalter 11">
            <a:extLst>
              <a:ext uri="{FF2B5EF4-FFF2-40B4-BE49-F238E27FC236}">
                <a16:creationId xmlns:a16="http://schemas.microsoft.com/office/drawing/2014/main" id="{BFDB1D93-3E89-4014-897B-8F90BD777278}"/>
              </a:ext>
            </a:extLst>
          </p:cNvPr>
          <p:cNvSpPr>
            <a:spLocks noGrp="1"/>
          </p:cNvSpPr>
          <p:nvPr>
            <p:ph type="body" sz="quarter" idx="13"/>
          </p:nvPr>
        </p:nvSpPr>
        <p:spPr>
          <a:xfrm>
            <a:off x="9172572" y="4598044"/>
            <a:ext cx="2651984" cy="1944997"/>
          </a:xfrm>
        </p:spPr>
        <p:txBody>
          <a:bodyPr numCol="1" spc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Kreis 8"/>
          <p:cNvSpPr/>
          <p:nvPr userDrawn="1"/>
        </p:nvSpPr>
        <p:spPr>
          <a:xfrm rot="5400000">
            <a:off x="10572000" y="-1620000"/>
            <a:ext cx="3240000" cy="3240000"/>
          </a:xfrm>
          <a:prstGeom prst="pie">
            <a:avLst>
              <a:gd name="adj1" fmla="val 0"/>
              <a:gd name="adj2" fmla="val 5401337"/>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090143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_Kapiteltrenner2">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5" cy="6858000"/>
          </a:xfrm>
          <a:solidFill>
            <a:schemeClr val="bg2"/>
          </a:solidFill>
        </p:spPr>
        <p:txBody>
          <a:bodyPr anchor="ctr"/>
          <a:lstStyle>
            <a:lvl1pPr marL="0" indent="0" algn="ctr">
              <a:buNone/>
              <a:defRPr sz="1200"/>
            </a:lvl1pPr>
          </a:lstStyle>
          <a:p>
            <a:r>
              <a:rPr lang="de-DE"/>
              <a:t>Bild durch Klicken auf Symbol hinzufügen</a:t>
            </a:r>
          </a:p>
        </p:txBody>
      </p:sp>
      <p:sp>
        <p:nvSpPr>
          <p:cNvPr id="2" name="Title 1"/>
          <p:cNvSpPr>
            <a:spLocks noGrp="1"/>
          </p:cNvSpPr>
          <p:nvPr>
            <p:ph type="title"/>
          </p:nvPr>
        </p:nvSpPr>
        <p:spPr>
          <a:xfrm>
            <a:off x="9172574" y="3963188"/>
            <a:ext cx="2651984" cy="714540"/>
          </a:xfrm>
        </p:spPr>
        <p:txBody>
          <a:bodyPr/>
          <a:lstStyle>
            <a:lvl1pPr>
              <a:defRPr sz="3000" cap="all" baseline="0"/>
            </a:lvl1pPr>
          </a:lstStyle>
          <a:p>
            <a:r>
              <a:rPr lang="de-DE"/>
              <a:t>Titelmasterformat durch Klicken bearbeiten</a:t>
            </a:r>
            <a:endParaRPr lang="en-US" dirty="0"/>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0"/>
            <a:ext cx="2651984" cy="1205345"/>
          </a:xfrm>
        </p:spPr>
        <p:txBody>
          <a:bodyPr anchor="ctr"/>
          <a:lstStyle>
            <a:lvl1pPr marL="0" indent="0" algn="l">
              <a:lnSpc>
                <a:spcPct val="90000"/>
              </a:lnSpc>
              <a:buNone/>
              <a:defRPr sz="8000" b="1">
                <a:solidFill>
                  <a:srgbClr val="004F9F"/>
                </a:solidFill>
                <a:latin typeface="+mj-lt"/>
              </a:defRPr>
            </a:lvl1pPr>
          </a:lstStyle>
          <a:p>
            <a:pPr lvl="0"/>
            <a:r>
              <a:rPr lang="de-DE" dirty="0"/>
              <a:t>00</a:t>
            </a:r>
          </a:p>
        </p:txBody>
      </p:sp>
      <p:sp>
        <p:nvSpPr>
          <p:cNvPr id="8" name="Textplatzhalter 11">
            <a:extLst>
              <a:ext uri="{FF2B5EF4-FFF2-40B4-BE49-F238E27FC236}">
                <a16:creationId xmlns:a16="http://schemas.microsoft.com/office/drawing/2014/main" id="{BFDB1D93-3E89-4014-897B-8F90BD777278}"/>
              </a:ext>
            </a:extLst>
          </p:cNvPr>
          <p:cNvSpPr>
            <a:spLocks noGrp="1"/>
          </p:cNvSpPr>
          <p:nvPr>
            <p:ph type="body" sz="quarter" idx="13"/>
          </p:nvPr>
        </p:nvSpPr>
        <p:spPr>
          <a:xfrm>
            <a:off x="9172572" y="4598044"/>
            <a:ext cx="2651984" cy="1944997"/>
          </a:xfrm>
        </p:spPr>
        <p:txBody>
          <a:bodyPr numCol="1" spc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Kreis 8"/>
          <p:cNvSpPr/>
          <p:nvPr userDrawn="1"/>
        </p:nvSpPr>
        <p:spPr>
          <a:xfrm rot="5400000">
            <a:off x="10572000" y="-1620000"/>
            <a:ext cx="3240000" cy="3240000"/>
          </a:xfrm>
          <a:prstGeom prst="pie">
            <a:avLst>
              <a:gd name="adj1" fmla="val 0"/>
              <a:gd name="adj2" fmla="val 5401337"/>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299514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_Kapiteltrenner 3">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5" cy="6858000"/>
          </a:xfrm>
          <a:solidFill>
            <a:schemeClr val="bg2"/>
          </a:solidFill>
        </p:spPr>
        <p:txBody>
          <a:bodyPr anchor="ctr"/>
          <a:lstStyle>
            <a:lvl1pPr marL="0" indent="0" algn="ctr">
              <a:buNone/>
              <a:defRPr sz="1200"/>
            </a:lvl1pPr>
          </a:lstStyle>
          <a:p>
            <a:r>
              <a:rPr lang="de-DE"/>
              <a:t>Bild durch Klicken auf Symbol hinzufügen</a:t>
            </a:r>
          </a:p>
        </p:txBody>
      </p:sp>
      <p:sp>
        <p:nvSpPr>
          <p:cNvPr id="2" name="Title 1"/>
          <p:cNvSpPr>
            <a:spLocks noGrp="1"/>
          </p:cNvSpPr>
          <p:nvPr>
            <p:ph type="title"/>
          </p:nvPr>
        </p:nvSpPr>
        <p:spPr>
          <a:xfrm>
            <a:off x="9172574" y="3963188"/>
            <a:ext cx="2651984" cy="714540"/>
          </a:xfrm>
        </p:spPr>
        <p:txBody>
          <a:bodyPr/>
          <a:lstStyle>
            <a:lvl1pPr>
              <a:defRPr sz="3000" cap="all" baseline="0"/>
            </a:lvl1pPr>
          </a:lstStyle>
          <a:p>
            <a:r>
              <a:rPr lang="de-DE" dirty="0"/>
              <a:t>Titelmasterformat durch Klicken bearbeiten</a:t>
            </a:r>
            <a:endParaRPr lang="en-US" dirty="0"/>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0"/>
            <a:ext cx="2651984" cy="1205345"/>
          </a:xfrm>
        </p:spPr>
        <p:txBody>
          <a:bodyPr anchor="ctr"/>
          <a:lstStyle>
            <a:lvl1pPr marL="0" indent="0" algn="l">
              <a:lnSpc>
                <a:spcPct val="90000"/>
              </a:lnSpc>
              <a:buNone/>
              <a:defRPr sz="8000" b="1">
                <a:solidFill>
                  <a:srgbClr val="E40422"/>
                </a:solidFill>
                <a:latin typeface="+mj-lt"/>
              </a:defRPr>
            </a:lvl1pPr>
          </a:lstStyle>
          <a:p>
            <a:pPr lvl="0"/>
            <a:r>
              <a:rPr lang="de-DE" dirty="0"/>
              <a:t>00</a:t>
            </a:r>
          </a:p>
        </p:txBody>
      </p:sp>
      <p:sp>
        <p:nvSpPr>
          <p:cNvPr id="8" name="Textplatzhalter 11">
            <a:extLst>
              <a:ext uri="{FF2B5EF4-FFF2-40B4-BE49-F238E27FC236}">
                <a16:creationId xmlns:a16="http://schemas.microsoft.com/office/drawing/2014/main" id="{BFDB1D93-3E89-4014-897B-8F90BD777278}"/>
              </a:ext>
            </a:extLst>
          </p:cNvPr>
          <p:cNvSpPr>
            <a:spLocks noGrp="1"/>
          </p:cNvSpPr>
          <p:nvPr>
            <p:ph type="body" sz="quarter" idx="13"/>
          </p:nvPr>
        </p:nvSpPr>
        <p:spPr>
          <a:xfrm>
            <a:off x="9172572" y="4598044"/>
            <a:ext cx="2651984" cy="1944997"/>
          </a:xfrm>
        </p:spPr>
        <p:txBody>
          <a:bodyPr numCol="1" spc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Kreis 8"/>
          <p:cNvSpPr/>
          <p:nvPr userDrawn="1"/>
        </p:nvSpPr>
        <p:spPr>
          <a:xfrm rot="5400000">
            <a:off x="10572000" y="-1620000"/>
            <a:ext cx="3240000" cy="3240000"/>
          </a:xfrm>
          <a:prstGeom prst="pie">
            <a:avLst>
              <a:gd name="adj1" fmla="val 0"/>
              <a:gd name="adj2" fmla="val 5401337"/>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516592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_Kapiteltrenner 1">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936F217F-9F9C-41D8-B6DF-71AEB2A68553}"/>
              </a:ext>
            </a:extLst>
          </p:cNvPr>
          <p:cNvSpPr/>
          <p:nvPr userDrawn="1"/>
        </p:nvSpPr>
        <p:spPr>
          <a:xfrm>
            <a:off x="-3" y="0"/>
            <a:ext cx="8134353" cy="6858000"/>
          </a:xfrm>
          <a:prstGeom prst="rect">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le 1"/>
          <p:cNvSpPr>
            <a:spLocks noGrp="1"/>
          </p:cNvSpPr>
          <p:nvPr>
            <p:ph type="title"/>
          </p:nvPr>
        </p:nvSpPr>
        <p:spPr>
          <a:xfrm>
            <a:off x="991236" y="1995488"/>
            <a:ext cx="5057140" cy="1433512"/>
          </a:xfrm>
        </p:spPr>
        <p:txBody>
          <a:bodyPr/>
          <a:lstStyle>
            <a:lvl1pPr>
              <a:defRPr sz="3600" cap="all" baseline="0">
                <a:solidFill>
                  <a:schemeClr val="bg1"/>
                </a:solidFill>
              </a:defRPr>
            </a:lvl1pPr>
          </a:lstStyle>
          <a:p>
            <a:r>
              <a:rPr lang="de-DE" dirty="0"/>
              <a:t>Titelmasterformat durch Klicken bearbeiten</a:t>
            </a:r>
            <a:endParaRPr lang="en-US" dirty="0"/>
          </a:p>
        </p:txBody>
      </p:sp>
      <p:sp>
        <p:nvSpPr>
          <p:cNvPr id="12" name="Textplatzhalter 11">
            <a:extLst>
              <a:ext uri="{FF2B5EF4-FFF2-40B4-BE49-F238E27FC236}">
                <a16:creationId xmlns:a16="http://schemas.microsoft.com/office/drawing/2014/main" id="{C978E4A0-018C-4D9D-AA73-D8AD1AEB1746}"/>
              </a:ext>
            </a:extLst>
          </p:cNvPr>
          <p:cNvSpPr>
            <a:spLocks noGrp="1"/>
          </p:cNvSpPr>
          <p:nvPr>
            <p:ph type="body" sz="quarter" idx="13"/>
          </p:nvPr>
        </p:nvSpPr>
        <p:spPr>
          <a:xfrm>
            <a:off x="8667751" y="2024063"/>
            <a:ext cx="3156806" cy="3889375"/>
          </a:xfrm>
        </p:spPr>
        <p:txBody>
          <a:bodyPr numCol="1" spc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61010" y="756359"/>
            <a:ext cx="4077501" cy="1205346"/>
          </a:xfrm>
        </p:spPr>
        <p:txBody>
          <a:bodyPr anchor="ctr"/>
          <a:lstStyle>
            <a:lvl1pPr marL="0" indent="0">
              <a:lnSpc>
                <a:spcPct val="90000"/>
              </a:lnSpc>
              <a:buNone/>
              <a:defRPr sz="8000" b="1">
                <a:solidFill>
                  <a:schemeClr val="bg1"/>
                </a:solidFill>
                <a:latin typeface="+mj-lt"/>
              </a:defRPr>
            </a:lvl1pPr>
          </a:lstStyle>
          <a:p>
            <a:pPr lvl="0"/>
            <a:r>
              <a:rPr lang="de-DE"/>
              <a:t>00</a:t>
            </a:r>
          </a:p>
        </p:txBody>
      </p:sp>
      <p:sp>
        <p:nvSpPr>
          <p:cNvPr id="6" name="Kreis 5"/>
          <p:cNvSpPr/>
          <p:nvPr userDrawn="1"/>
        </p:nvSpPr>
        <p:spPr>
          <a:xfrm rot="16200000">
            <a:off x="-2334548" y="4523455"/>
            <a:ext cx="4669089" cy="4669089"/>
          </a:xfrm>
          <a:prstGeom prst="pie">
            <a:avLst>
              <a:gd name="adj1" fmla="val 0"/>
              <a:gd name="adj2" fmla="val 5401337"/>
            </a:avLst>
          </a:prstGeom>
          <a:solidFill>
            <a:srgbClr val="4F9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023569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_Kapiteltrenner 2">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936F217F-9F9C-41D8-B6DF-71AEB2A68553}"/>
              </a:ext>
            </a:extLst>
          </p:cNvPr>
          <p:cNvSpPr/>
          <p:nvPr userDrawn="1"/>
        </p:nvSpPr>
        <p:spPr>
          <a:xfrm>
            <a:off x="-3" y="0"/>
            <a:ext cx="8134353" cy="6858000"/>
          </a:xfrm>
          <a:prstGeom prst="rect">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le 1"/>
          <p:cNvSpPr>
            <a:spLocks noGrp="1"/>
          </p:cNvSpPr>
          <p:nvPr>
            <p:ph type="title"/>
          </p:nvPr>
        </p:nvSpPr>
        <p:spPr>
          <a:xfrm>
            <a:off x="991236" y="1995488"/>
            <a:ext cx="5057140" cy="1433512"/>
          </a:xfrm>
        </p:spPr>
        <p:txBody>
          <a:bodyPr/>
          <a:lstStyle>
            <a:lvl1pPr>
              <a:defRPr sz="3600" cap="all" baseline="0">
                <a:solidFill>
                  <a:schemeClr val="bg1"/>
                </a:solidFill>
              </a:defRPr>
            </a:lvl1pPr>
          </a:lstStyle>
          <a:p>
            <a:r>
              <a:rPr lang="de-DE"/>
              <a:t>Titelmasterformat durch Klicken bearbeiten</a:t>
            </a:r>
            <a:endParaRPr lang="en-US" dirty="0"/>
          </a:p>
        </p:txBody>
      </p:sp>
      <p:sp>
        <p:nvSpPr>
          <p:cNvPr id="12" name="Textplatzhalter 11">
            <a:extLst>
              <a:ext uri="{FF2B5EF4-FFF2-40B4-BE49-F238E27FC236}">
                <a16:creationId xmlns:a16="http://schemas.microsoft.com/office/drawing/2014/main" id="{C978E4A0-018C-4D9D-AA73-D8AD1AEB1746}"/>
              </a:ext>
            </a:extLst>
          </p:cNvPr>
          <p:cNvSpPr>
            <a:spLocks noGrp="1"/>
          </p:cNvSpPr>
          <p:nvPr>
            <p:ph type="body" sz="quarter" idx="13"/>
          </p:nvPr>
        </p:nvSpPr>
        <p:spPr>
          <a:xfrm>
            <a:off x="8667751" y="2024063"/>
            <a:ext cx="3156806" cy="3889375"/>
          </a:xfrm>
        </p:spPr>
        <p:txBody>
          <a:bodyPr numCol="1" spc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61010" y="756359"/>
            <a:ext cx="4077501" cy="1205346"/>
          </a:xfrm>
        </p:spPr>
        <p:txBody>
          <a:bodyPr anchor="ctr"/>
          <a:lstStyle>
            <a:lvl1pPr marL="0" indent="0">
              <a:lnSpc>
                <a:spcPct val="90000"/>
              </a:lnSpc>
              <a:buNone/>
              <a:defRPr sz="8000" b="1">
                <a:solidFill>
                  <a:schemeClr val="bg1"/>
                </a:solidFill>
                <a:latin typeface="+mj-lt"/>
              </a:defRPr>
            </a:lvl1pPr>
          </a:lstStyle>
          <a:p>
            <a:pPr lvl="0"/>
            <a:r>
              <a:rPr lang="de-DE"/>
              <a:t>00</a:t>
            </a:r>
          </a:p>
        </p:txBody>
      </p:sp>
      <p:sp>
        <p:nvSpPr>
          <p:cNvPr id="6" name="Kreis 5"/>
          <p:cNvSpPr/>
          <p:nvPr userDrawn="1"/>
        </p:nvSpPr>
        <p:spPr>
          <a:xfrm rot="16200000">
            <a:off x="-2334548" y="4523455"/>
            <a:ext cx="4669089" cy="4669089"/>
          </a:xfrm>
          <a:prstGeom prst="pie">
            <a:avLst>
              <a:gd name="adj1" fmla="val 0"/>
              <a:gd name="adj2" fmla="val 5401337"/>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589865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_Kapiteltrenner 3">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936F217F-9F9C-41D8-B6DF-71AEB2A68553}"/>
              </a:ext>
            </a:extLst>
          </p:cNvPr>
          <p:cNvSpPr/>
          <p:nvPr userDrawn="1"/>
        </p:nvSpPr>
        <p:spPr>
          <a:xfrm>
            <a:off x="-3" y="0"/>
            <a:ext cx="8134353" cy="6858000"/>
          </a:xfrm>
          <a:prstGeom prst="rect">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le 1"/>
          <p:cNvSpPr>
            <a:spLocks noGrp="1"/>
          </p:cNvSpPr>
          <p:nvPr>
            <p:ph type="title"/>
          </p:nvPr>
        </p:nvSpPr>
        <p:spPr>
          <a:xfrm>
            <a:off x="991236" y="1995488"/>
            <a:ext cx="5057140" cy="1433512"/>
          </a:xfrm>
        </p:spPr>
        <p:txBody>
          <a:bodyPr/>
          <a:lstStyle>
            <a:lvl1pPr>
              <a:defRPr sz="3600" cap="all" baseline="0">
                <a:solidFill>
                  <a:schemeClr val="bg1"/>
                </a:solidFill>
              </a:defRPr>
            </a:lvl1pPr>
          </a:lstStyle>
          <a:p>
            <a:r>
              <a:rPr lang="de-DE" dirty="0"/>
              <a:t>Titelmasterformat durch Klicken bearbeiten</a:t>
            </a:r>
            <a:endParaRPr lang="en-US" dirty="0"/>
          </a:p>
        </p:txBody>
      </p:sp>
      <p:sp>
        <p:nvSpPr>
          <p:cNvPr id="12" name="Textplatzhalter 11">
            <a:extLst>
              <a:ext uri="{FF2B5EF4-FFF2-40B4-BE49-F238E27FC236}">
                <a16:creationId xmlns:a16="http://schemas.microsoft.com/office/drawing/2014/main" id="{C978E4A0-018C-4D9D-AA73-D8AD1AEB1746}"/>
              </a:ext>
            </a:extLst>
          </p:cNvPr>
          <p:cNvSpPr>
            <a:spLocks noGrp="1"/>
          </p:cNvSpPr>
          <p:nvPr>
            <p:ph type="body" sz="quarter" idx="13"/>
          </p:nvPr>
        </p:nvSpPr>
        <p:spPr>
          <a:xfrm>
            <a:off x="8667751" y="2024063"/>
            <a:ext cx="3156806" cy="3889375"/>
          </a:xfrm>
        </p:spPr>
        <p:txBody>
          <a:bodyPr numCol="1" spc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61010" y="756359"/>
            <a:ext cx="4077501" cy="1205346"/>
          </a:xfrm>
        </p:spPr>
        <p:txBody>
          <a:bodyPr anchor="ctr"/>
          <a:lstStyle>
            <a:lvl1pPr marL="0" indent="0">
              <a:lnSpc>
                <a:spcPct val="90000"/>
              </a:lnSpc>
              <a:buNone/>
              <a:defRPr sz="8000" b="1">
                <a:solidFill>
                  <a:schemeClr val="bg1"/>
                </a:solidFill>
                <a:latin typeface="+mj-lt"/>
              </a:defRPr>
            </a:lvl1pPr>
          </a:lstStyle>
          <a:p>
            <a:pPr lvl="0"/>
            <a:r>
              <a:rPr lang="de-DE"/>
              <a:t>00</a:t>
            </a:r>
          </a:p>
        </p:txBody>
      </p:sp>
      <p:sp>
        <p:nvSpPr>
          <p:cNvPr id="6" name="Kreis 5"/>
          <p:cNvSpPr/>
          <p:nvPr userDrawn="1"/>
        </p:nvSpPr>
        <p:spPr>
          <a:xfrm rot="16200000">
            <a:off x="-2334548" y="4523455"/>
            <a:ext cx="4669089" cy="4669089"/>
          </a:xfrm>
          <a:prstGeom prst="pie">
            <a:avLst>
              <a:gd name="adj1" fmla="val 0"/>
              <a:gd name="adj2" fmla="val 5401337"/>
            </a:avLst>
          </a:prstGeom>
          <a:solidFill>
            <a:srgbClr val="9BC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197679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94404" y="2312235"/>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478909" y="3827504"/>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11" name="Ellipse 10"/>
          <p:cNvSpPr/>
          <p:nvPr userDrawn="1"/>
        </p:nvSpPr>
        <p:spPr>
          <a:xfrm>
            <a:off x="7349307" y="0"/>
            <a:ext cx="1944000" cy="1944000"/>
          </a:xfrm>
          <a:prstGeom prst="ellipse">
            <a:avLst/>
          </a:prstGeom>
          <a:solidFill>
            <a:srgbClr val="4F9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4" name="Kreis 13"/>
          <p:cNvSpPr/>
          <p:nvPr userDrawn="1"/>
        </p:nvSpPr>
        <p:spPr>
          <a:xfrm rot="5400000">
            <a:off x="11228653" y="0"/>
            <a:ext cx="1944000" cy="1944000"/>
          </a:xfrm>
          <a:prstGeom prst="pie">
            <a:avLst>
              <a:gd name="adj1" fmla="val 0"/>
              <a:gd name="adj2" fmla="val 1080000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5" name="Kreis 14"/>
          <p:cNvSpPr/>
          <p:nvPr userDrawn="1"/>
        </p:nvSpPr>
        <p:spPr>
          <a:xfrm rot="5400000">
            <a:off x="10256653" y="0"/>
            <a:ext cx="1944000" cy="1944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rot="16200000">
            <a:off x="8312653" y="0"/>
            <a:ext cx="1944000" cy="1944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Tree>
    <p:extLst>
      <p:ext uri="{BB962C8B-B14F-4D97-AF65-F5344CB8AC3E}">
        <p14:creationId xmlns:p14="http://schemas.microsoft.com/office/powerpoint/2010/main" val="3992477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_Kapiteltrenner 1">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8" cy="6858000"/>
          </a:xfrm>
          <a:solidFill>
            <a:schemeClr val="bg2"/>
          </a:solidFill>
        </p:spPr>
        <p:txBody>
          <a:bodyPr anchor="ctr"/>
          <a:lstStyle>
            <a:lvl1pPr marL="0" indent="0" algn="ctr">
              <a:buNone/>
              <a:defRPr sz="1200"/>
            </a:lvl1pPr>
          </a:lstStyle>
          <a:p>
            <a:r>
              <a:rPr lang="de-DE" dirty="0"/>
              <a:t>Bild durch Klicken auf Symbol hinzufügen</a:t>
            </a:r>
          </a:p>
        </p:txBody>
      </p:sp>
      <p:sp>
        <p:nvSpPr>
          <p:cNvPr id="6" name="Ellipse 5"/>
          <p:cNvSpPr/>
          <p:nvPr userDrawn="1"/>
        </p:nvSpPr>
        <p:spPr>
          <a:xfrm>
            <a:off x="9058564" y="369504"/>
            <a:ext cx="2880000" cy="2880000"/>
          </a:xfrm>
          <a:prstGeom prst="ellipse">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1"/>
            <a:ext cx="2651984" cy="1205346"/>
          </a:xfrm>
        </p:spPr>
        <p:txBody>
          <a:bodyPr anchor="ctr"/>
          <a:lstStyle>
            <a:lvl1pPr marL="0" indent="0" algn="ctr">
              <a:lnSpc>
                <a:spcPct val="90000"/>
              </a:lnSpc>
              <a:buNone/>
              <a:defRPr sz="8000" b="1">
                <a:solidFill>
                  <a:schemeClr val="bg1"/>
                </a:solidFill>
                <a:latin typeface="+mj-lt"/>
              </a:defRPr>
            </a:lvl1pPr>
          </a:lstStyle>
          <a:p>
            <a:pPr lvl="0"/>
            <a:r>
              <a:rPr lang="de-DE"/>
              <a:t>00</a:t>
            </a:r>
          </a:p>
        </p:txBody>
      </p:sp>
      <p:sp>
        <p:nvSpPr>
          <p:cNvPr id="7" name="Title 1"/>
          <p:cNvSpPr>
            <a:spLocks noGrp="1"/>
          </p:cNvSpPr>
          <p:nvPr>
            <p:ph type="title" hasCustomPrompt="1"/>
          </p:nvPr>
        </p:nvSpPr>
        <p:spPr>
          <a:xfrm>
            <a:off x="9172573" y="3427191"/>
            <a:ext cx="2651983" cy="1524372"/>
          </a:xfrm>
        </p:spPr>
        <p:txBody>
          <a:bodyPr anchor="b"/>
          <a:lstStyle>
            <a:lvl1pPr>
              <a:defRPr sz="3000" cap="all" baseline="0"/>
            </a:lvl1pPr>
          </a:lstStyle>
          <a:p>
            <a:r>
              <a:rPr lang="de-DE" dirty="0"/>
              <a:t>Titelmasterformat durch bearbeiten</a:t>
            </a:r>
            <a:endParaRPr lang="en-US" dirty="0"/>
          </a:p>
        </p:txBody>
      </p:sp>
      <p:sp>
        <p:nvSpPr>
          <p:cNvPr id="9" name="Textplatzhalter 4">
            <a:extLst>
              <a:ext uri="{FF2B5EF4-FFF2-40B4-BE49-F238E27FC236}">
                <a16:creationId xmlns:a16="http://schemas.microsoft.com/office/drawing/2014/main" id="{8AF6AE7F-9EF2-496A-A918-9479E7CCC25A}"/>
              </a:ext>
            </a:extLst>
          </p:cNvPr>
          <p:cNvSpPr>
            <a:spLocks noGrp="1"/>
          </p:cNvSpPr>
          <p:nvPr>
            <p:ph type="body" sz="quarter" idx="13" hasCustomPrompt="1"/>
          </p:nvPr>
        </p:nvSpPr>
        <p:spPr>
          <a:xfrm>
            <a:off x="9172572" y="5094534"/>
            <a:ext cx="2651984" cy="1427036"/>
          </a:xfrm>
        </p:spPr>
        <p:txBody>
          <a:bodyPr/>
          <a:lstStyle/>
          <a:p>
            <a:r>
              <a:rPr lang="en-US" dirty="0" err="1"/>
              <a:t>Bulletpoint</a:t>
            </a:r>
            <a:r>
              <a:rPr lang="en-US" dirty="0"/>
              <a:t> in Berlin Type Regular 20 </a:t>
            </a:r>
            <a:r>
              <a:rPr lang="en-US" dirty="0" err="1"/>
              <a:t>pt</a:t>
            </a:r>
            <a:endParaRPr lang="en-US" dirty="0"/>
          </a:p>
          <a:p>
            <a:r>
              <a:rPr lang="en-US" dirty="0" err="1"/>
              <a:t>Ut</a:t>
            </a:r>
            <a:r>
              <a:rPr lang="en-US" dirty="0"/>
              <a:t> </a:t>
            </a:r>
            <a:r>
              <a:rPr lang="en-US" dirty="0" err="1"/>
              <a:t>estia</a:t>
            </a:r>
            <a:r>
              <a:rPr lang="en-US" dirty="0"/>
              <a:t> </a:t>
            </a:r>
            <a:r>
              <a:rPr lang="en-US" dirty="0" err="1"/>
              <a:t>dolupient</a:t>
            </a:r>
            <a:r>
              <a:rPr lang="en-US" dirty="0"/>
              <a:t> </a:t>
            </a:r>
            <a:br>
              <a:rPr lang="en-US" dirty="0"/>
            </a:br>
            <a:r>
              <a:rPr lang="en-US" dirty="0" err="1"/>
              <a:t>adestome</a:t>
            </a:r>
            <a:r>
              <a:rPr lang="en-US" dirty="0"/>
              <a:t> </a:t>
            </a:r>
            <a:r>
              <a:rPr lang="en-US" dirty="0" err="1"/>
              <a:t>ratatimus</a:t>
            </a:r>
            <a:endParaRPr lang="de-DE" dirty="0"/>
          </a:p>
        </p:txBody>
      </p:sp>
      <p:sp>
        <p:nvSpPr>
          <p:cNvPr id="2" name="Datumsplatzhalter 1"/>
          <p:cNvSpPr>
            <a:spLocks noGrp="1"/>
          </p:cNvSpPr>
          <p:nvPr>
            <p:ph type="dt" sz="half" idx="16"/>
          </p:nvPr>
        </p:nvSpPr>
        <p:spPr/>
        <p:txBody>
          <a:bodyPr/>
          <a:lstStyle/>
          <a:p>
            <a:endParaRPr lang="de-DE"/>
          </a:p>
        </p:txBody>
      </p:sp>
      <p:sp>
        <p:nvSpPr>
          <p:cNvPr id="3" name="Fußzeilenplatzhalter 2"/>
          <p:cNvSpPr>
            <a:spLocks noGrp="1"/>
          </p:cNvSpPr>
          <p:nvPr>
            <p:ph type="ftr" sz="quarter" idx="17"/>
          </p:nvPr>
        </p:nvSpPr>
        <p:spPr/>
        <p:txBody>
          <a:bodyPr/>
          <a:lstStyle/>
          <a:p>
            <a:r>
              <a:rPr lang="de-DE"/>
              <a:t>Arbeitsbündnis Probeunterricht am Gymnasium - 21.06.2024</a:t>
            </a:r>
          </a:p>
        </p:txBody>
      </p:sp>
      <p:sp>
        <p:nvSpPr>
          <p:cNvPr id="4" name="Foliennummernplatzhalter 3"/>
          <p:cNvSpPr>
            <a:spLocks noGrp="1"/>
          </p:cNvSpPr>
          <p:nvPr>
            <p:ph type="sldNum" sz="quarter" idx="18"/>
          </p:nvPr>
        </p:nvSpPr>
        <p:spPr/>
        <p:txBody>
          <a:bodyPr/>
          <a:lstStyle/>
          <a:p>
            <a:r>
              <a:rPr lang="de-DE"/>
              <a:t>Seite </a:t>
            </a:r>
            <a:fld id="{073DE812-22F6-49E4-B754-747D11D93214}" type="slidenum">
              <a:rPr lang="de-DE" smtClean="0"/>
              <a:pPr/>
              <a:t>‹Nr.›</a:t>
            </a:fld>
            <a:endParaRPr lang="de-DE"/>
          </a:p>
        </p:txBody>
      </p:sp>
    </p:spTree>
    <p:extLst>
      <p:ext uri="{BB962C8B-B14F-4D97-AF65-F5344CB8AC3E}">
        <p14:creationId xmlns:p14="http://schemas.microsoft.com/office/powerpoint/2010/main" val="1670510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_Kapiteltrenner 2">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8" cy="6858000"/>
          </a:xfrm>
          <a:solidFill>
            <a:schemeClr val="bg2"/>
          </a:solidFill>
        </p:spPr>
        <p:txBody>
          <a:bodyPr anchor="ctr"/>
          <a:lstStyle>
            <a:lvl1pPr marL="0" indent="0" algn="ctr">
              <a:buNone/>
              <a:defRPr sz="1200"/>
            </a:lvl1pPr>
          </a:lstStyle>
          <a:p>
            <a:r>
              <a:rPr lang="de-DE"/>
              <a:t>Bild durch Klicken auf Symbol hinzufügen</a:t>
            </a:r>
          </a:p>
        </p:txBody>
      </p:sp>
      <p:sp>
        <p:nvSpPr>
          <p:cNvPr id="6" name="Ellipse 5"/>
          <p:cNvSpPr/>
          <p:nvPr userDrawn="1"/>
        </p:nvSpPr>
        <p:spPr>
          <a:xfrm>
            <a:off x="9058564" y="369504"/>
            <a:ext cx="2880000" cy="2880000"/>
          </a:xfrm>
          <a:prstGeom prst="ellipse">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1"/>
            <a:ext cx="2651984" cy="1205346"/>
          </a:xfrm>
        </p:spPr>
        <p:txBody>
          <a:bodyPr anchor="ctr"/>
          <a:lstStyle>
            <a:lvl1pPr marL="0" indent="0" algn="ctr">
              <a:lnSpc>
                <a:spcPct val="90000"/>
              </a:lnSpc>
              <a:buNone/>
              <a:defRPr sz="8000" b="1">
                <a:solidFill>
                  <a:schemeClr val="bg1"/>
                </a:solidFill>
                <a:latin typeface="+mj-lt"/>
              </a:defRPr>
            </a:lvl1pPr>
          </a:lstStyle>
          <a:p>
            <a:pPr lvl="0"/>
            <a:r>
              <a:rPr lang="de-DE"/>
              <a:t>00</a:t>
            </a:r>
          </a:p>
        </p:txBody>
      </p:sp>
      <p:sp>
        <p:nvSpPr>
          <p:cNvPr id="9" name="Title 1"/>
          <p:cNvSpPr>
            <a:spLocks noGrp="1"/>
          </p:cNvSpPr>
          <p:nvPr>
            <p:ph type="title" hasCustomPrompt="1"/>
          </p:nvPr>
        </p:nvSpPr>
        <p:spPr>
          <a:xfrm>
            <a:off x="9172573" y="3427191"/>
            <a:ext cx="2651983" cy="1524372"/>
          </a:xfrm>
        </p:spPr>
        <p:txBody>
          <a:bodyPr anchor="b"/>
          <a:lstStyle>
            <a:lvl1pPr>
              <a:defRPr sz="3000" cap="all" baseline="0"/>
            </a:lvl1pPr>
          </a:lstStyle>
          <a:p>
            <a:r>
              <a:rPr lang="de-DE" dirty="0"/>
              <a:t>Titelmasterformat durch bearbeiten</a:t>
            </a:r>
            <a:endParaRPr lang="en-US" dirty="0"/>
          </a:p>
        </p:txBody>
      </p:sp>
      <p:sp>
        <p:nvSpPr>
          <p:cNvPr id="10" name="Textplatzhalter 4">
            <a:extLst>
              <a:ext uri="{FF2B5EF4-FFF2-40B4-BE49-F238E27FC236}">
                <a16:creationId xmlns:a16="http://schemas.microsoft.com/office/drawing/2014/main" id="{8AF6AE7F-9EF2-496A-A918-9479E7CCC25A}"/>
              </a:ext>
            </a:extLst>
          </p:cNvPr>
          <p:cNvSpPr>
            <a:spLocks noGrp="1"/>
          </p:cNvSpPr>
          <p:nvPr>
            <p:ph type="body" sz="quarter" idx="13" hasCustomPrompt="1"/>
          </p:nvPr>
        </p:nvSpPr>
        <p:spPr>
          <a:xfrm>
            <a:off x="9172572" y="5094534"/>
            <a:ext cx="2651984" cy="1427036"/>
          </a:xfrm>
        </p:spPr>
        <p:txBody>
          <a:bodyPr/>
          <a:lstStyle/>
          <a:p>
            <a:r>
              <a:rPr lang="en-US" dirty="0" err="1"/>
              <a:t>Bulletpoint</a:t>
            </a:r>
            <a:r>
              <a:rPr lang="en-US" dirty="0"/>
              <a:t> in Berlin Type Regular 20 </a:t>
            </a:r>
            <a:r>
              <a:rPr lang="en-US" dirty="0" err="1"/>
              <a:t>pt</a:t>
            </a:r>
            <a:endParaRPr lang="en-US" dirty="0"/>
          </a:p>
          <a:p>
            <a:r>
              <a:rPr lang="en-US" dirty="0" err="1"/>
              <a:t>Ut</a:t>
            </a:r>
            <a:r>
              <a:rPr lang="en-US" dirty="0"/>
              <a:t> </a:t>
            </a:r>
            <a:r>
              <a:rPr lang="en-US" dirty="0" err="1"/>
              <a:t>estia</a:t>
            </a:r>
            <a:r>
              <a:rPr lang="en-US" dirty="0"/>
              <a:t> </a:t>
            </a:r>
            <a:r>
              <a:rPr lang="en-US" dirty="0" err="1"/>
              <a:t>dolupient</a:t>
            </a:r>
            <a:r>
              <a:rPr lang="en-US" dirty="0"/>
              <a:t> </a:t>
            </a:r>
            <a:br>
              <a:rPr lang="en-US" dirty="0"/>
            </a:br>
            <a:r>
              <a:rPr lang="en-US" dirty="0" err="1"/>
              <a:t>adestome</a:t>
            </a:r>
            <a:r>
              <a:rPr lang="en-US" dirty="0"/>
              <a:t> </a:t>
            </a:r>
            <a:r>
              <a:rPr lang="en-US" dirty="0" err="1"/>
              <a:t>ratatimus</a:t>
            </a:r>
            <a:endParaRPr lang="de-DE" dirty="0"/>
          </a:p>
        </p:txBody>
      </p:sp>
    </p:spTree>
    <p:extLst>
      <p:ext uri="{BB962C8B-B14F-4D97-AF65-F5344CB8AC3E}">
        <p14:creationId xmlns:p14="http://schemas.microsoft.com/office/powerpoint/2010/main" val="553113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_Kapiteltrenner 3">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8" cy="6858000"/>
          </a:xfrm>
          <a:solidFill>
            <a:schemeClr val="bg2"/>
          </a:solidFill>
        </p:spPr>
        <p:txBody>
          <a:bodyPr anchor="ctr"/>
          <a:lstStyle>
            <a:lvl1pPr marL="0" indent="0" algn="ctr">
              <a:buNone/>
              <a:defRPr sz="1200"/>
            </a:lvl1pPr>
          </a:lstStyle>
          <a:p>
            <a:r>
              <a:rPr lang="de-DE"/>
              <a:t>Bild durch Klicken auf Symbol hinzufügen</a:t>
            </a:r>
          </a:p>
        </p:txBody>
      </p:sp>
      <p:sp>
        <p:nvSpPr>
          <p:cNvPr id="6" name="Ellipse 5"/>
          <p:cNvSpPr/>
          <p:nvPr userDrawn="1"/>
        </p:nvSpPr>
        <p:spPr>
          <a:xfrm>
            <a:off x="9058564" y="369504"/>
            <a:ext cx="2880000" cy="2880000"/>
          </a:xfrm>
          <a:prstGeom prst="ellipse">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1"/>
            <a:ext cx="2651984" cy="1205346"/>
          </a:xfrm>
        </p:spPr>
        <p:txBody>
          <a:bodyPr anchor="ctr"/>
          <a:lstStyle>
            <a:lvl1pPr marL="0" indent="0" algn="ctr">
              <a:lnSpc>
                <a:spcPct val="90000"/>
              </a:lnSpc>
              <a:buNone/>
              <a:defRPr sz="8000" b="1">
                <a:solidFill>
                  <a:schemeClr val="bg1"/>
                </a:solidFill>
                <a:latin typeface="+mj-lt"/>
              </a:defRPr>
            </a:lvl1pPr>
          </a:lstStyle>
          <a:p>
            <a:pPr lvl="0"/>
            <a:r>
              <a:rPr lang="de-DE"/>
              <a:t>00</a:t>
            </a:r>
          </a:p>
        </p:txBody>
      </p:sp>
      <p:sp>
        <p:nvSpPr>
          <p:cNvPr id="9" name="Title 1"/>
          <p:cNvSpPr>
            <a:spLocks noGrp="1"/>
          </p:cNvSpPr>
          <p:nvPr>
            <p:ph type="title" hasCustomPrompt="1"/>
          </p:nvPr>
        </p:nvSpPr>
        <p:spPr>
          <a:xfrm>
            <a:off x="9172573" y="3427191"/>
            <a:ext cx="2651983" cy="1524372"/>
          </a:xfrm>
        </p:spPr>
        <p:txBody>
          <a:bodyPr anchor="b"/>
          <a:lstStyle>
            <a:lvl1pPr>
              <a:defRPr sz="3000" cap="all" baseline="0"/>
            </a:lvl1pPr>
          </a:lstStyle>
          <a:p>
            <a:r>
              <a:rPr lang="de-DE" dirty="0"/>
              <a:t>Titelmasterformat durch bearbeiten</a:t>
            </a:r>
            <a:endParaRPr lang="en-US" dirty="0"/>
          </a:p>
        </p:txBody>
      </p:sp>
      <p:sp>
        <p:nvSpPr>
          <p:cNvPr id="10" name="Textplatzhalter 4">
            <a:extLst>
              <a:ext uri="{FF2B5EF4-FFF2-40B4-BE49-F238E27FC236}">
                <a16:creationId xmlns:a16="http://schemas.microsoft.com/office/drawing/2014/main" id="{8AF6AE7F-9EF2-496A-A918-9479E7CCC25A}"/>
              </a:ext>
            </a:extLst>
          </p:cNvPr>
          <p:cNvSpPr>
            <a:spLocks noGrp="1"/>
          </p:cNvSpPr>
          <p:nvPr>
            <p:ph type="body" sz="quarter" idx="13" hasCustomPrompt="1"/>
          </p:nvPr>
        </p:nvSpPr>
        <p:spPr>
          <a:xfrm>
            <a:off x="9172572" y="5094534"/>
            <a:ext cx="2651984" cy="1427036"/>
          </a:xfrm>
        </p:spPr>
        <p:txBody>
          <a:bodyPr/>
          <a:lstStyle/>
          <a:p>
            <a:r>
              <a:rPr lang="en-US" dirty="0" err="1"/>
              <a:t>Bulletpoint</a:t>
            </a:r>
            <a:r>
              <a:rPr lang="en-US" dirty="0"/>
              <a:t> in Berlin Type Regular 20 </a:t>
            </a:r>
            <a:r>
              <a:rPr lang="en-US" dirty="0" err="1"/>
              <a:t>pt</a:t>
            </a:r>
            <a:endParaRPr lang="en-US" dirty="0"/>
          </a:p>
          <a:p>
            <a:r>
              <a:rPr lang="en-US" dirty="0" err="1"/>
              <a:t>Ut</a:t>
            </a:r>
            <a:r>
              <a:rPr lang="en-US" dirty="0"/>
              <a:t> </a:t>
            </a:r>
            <a:r>
              <a:rPr lang="en-US" dirty="0" err="1"/>
              <a:t>estia</a:t>
            </a:r>
            <a:r>
              <a:rPr lang="en-US" dirty="0"/>
              <a:t> </a:t>
            </a:r>
            <a:r>
              <a:rPr lang="en-US" dirty="0" err="1"/>
              <a:t>dolupient</a:t>
            </a:r>
            <a:r>
              <a:rPr lang="en-US" dirty="0"/>
              <a:t> </a:t>
            </a:r>
            <a:br>
              <a:rPr lang="en-US" dirty="0"/>
            </a:br>
            <a:r>
              <a:rPr lang="en-US" dirty="0" err="1"/>
              <a:t>adestome</a:t>
            </a:r>
            <a:r>
              <a:rPr lang="en-US" dirty="0"/>
              <a:t> </a:t>
            </a:r>
            <a:r>
              <a:rPr lang="en-US" dirty="0" err="1"/>
              <a:t>ratatimus</a:t>
            </a:r>
            <a:endParaRPr lang="de-DE" dirty="0"/>
          </a:p>
        </p:txBody>
      </p:sp>
    </p:spTree>
    <p:extLst>
      <p:ext uri="{BB962C8B-B14F-4D97-AF65-F5344CB8AC3E}">
        <p14:creationId xmlns:p14="http://schemas.microsoft.com/office/powerpoint/2010/main" val="411202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_Kapiteltrenner 1">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8" cy="6858000"/>
          </a:xfrm>
          <a:solidFill>
            <a:schemeClr val="bg2"/>
          </a:solidFill>
        </p:spPr>
        <p:txBody>
          <a:bodyPr anchor="ctr"/>
          <a:lstStyle>
            <a:lvl1pPr marL="0" indent="0" algn="ctr">
              <a:buNone/>
              <a:defRPr sz="1200"/>
            </a:lvl1pPr>
          </a:lstStyle>
          <a:p>
            <a:r>
              <a:rPr lang="de-DE"/>
              <a:t>Bild durch Klicken auf Symbol hinzufügen</a:t>
            </a:r>
          </a:p>
        </p:txBody>
      </p:sp>
      <p:sp>
        <p:nvSpPr>
          <p:cNvPr id="7" name="Kreis 6"/>
          <p:cNvSpPr/>
          <p:nvPr userDrawn="1"/>
        </p:nvSpPr>
        <p:spPr>
          <a:xfrm>
            <a:off x="8764810" y="-142970"/>
            <a:ext cx="3427190" cy="342719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Rechteck 7">
            <a:extLst>
              <a:ext uri="{FF2B5EF4-FFF2-40B4-BE49-F238E27FC236}">
                <a16:creationId xmlns:a16="http://schemas.microsoft.com/office/drawing/2014/main" id="{BEA2BB2C-7695-4650-8733-E760D9467D89}"/>
              </a:ext>
            </a:extLst>
          </p:cNvPr>
          <p:cNvSpPr/>
          <p:nvPr userDrawn="1"/>
        </p:nvSpPr>
        <p:spPr>
          <a:xfrm>
            <a:off x="8764804" y="0"/>
            <a:ext cx="3427057" cy="1590279"/>
          </a:xfrm>
          <a:prstGeom prst="rect">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1"/>
            <a:ext cx="2651984" cy="1205346"/>
          </a:xfrm>
        </p:spPr>
        <p:txBody>
          <a:bodyPr anchor="ctr"/>
          <a:lstStyle>
            <a:lvl1pPr marL="0" indent="0" algn="ctr">
              <a:lnSpc>
                <a:spcPct val="90000"/>
              </a:lnSpc>
              <a:buNone/>
              <a:defRPr sz="8000" b="1">
                <a:solidFill>
                  <a:schemeClr val="bg1"/>
                </a:solidFill>
                <a:latin typeface="+mj-lt"/>
              </a:defRPr>
            </a:lvl1pPr>
          </a:lstStyle>
          <a:p>
            <a:pPr lvl="0"/>
            <a:r>
              <a:rPr lang="de-DE"/>
              <a:t>00</a:t>
            </a:r>
          </a:p>
        </p:txBody>
      </p:sp>
      <p:sp>
        <p:nvSpPr>
          <p:cNvPr id="10" name="Title 1"/>
          <p:cNvSpPr>
            <a:spLocks noGrp="1"/>
          </p:cNvSpPr>
          <p:nvPr>
            <p:ph type="title" hasCustomPrompt="1"/>
          </p:nvPr>
        </p:nvSpPr>
        <p:spPr>
          <a:xfrm>
            <a:off x="9172573" y="3427191"/>
            <a:ext cx="2651983" cy="1524372"/>
          </a:xfrm>
        </p:spPr>
        <p:txBody>
          <a:bodyPr anchor="b"/>
          <a:lstStyle>
            <a:lvl1pPr>
              <a:defRPr sz="3000" cap="all" baseline="0"/>
            </a:lvl1pPr>
          </a:lstStyle>
          <a:p>
            <a:r>
              <a:rPr lang="de-DE" dirty="0"/>
              <a:t>Titelmasterformat durch bearbeiten</a:t>
            </a:r>
            <a:endParaRPr lang="en-US" dirty="0"/>
          </a:p>
        </p:txBody>
      </p:sp>
      <p:sp>
        <p:nvSpPr>
          <p:cNvPr id="11" name="Textplatzhalter 4">
            <a:extLst>
              <a:ext uri="{FF2B5EF4-FFF2-40B4-BE49-F238E27FC236}">
                <a16:creationId xmlns:a16="http://schemas.microsoft.com/office/drawing/2014/main" id="{8AF6AE7F-9EF2-496A-A918-9479E7CCC25A}"/>
              </a:ext>
            </a:extLst>
          </p:cNvPr>
          <p:cNvSpPr>
            <a:spLocks noGrp="1"/>
          </p:cNvSpPr>
          <p:nvPr>
            <p:ph type="body" sz="quarter" idx="13" hasCustomPrompt="1"/>
          </p:nvPr>
        </p:nvSpPr>
        <p:spPr>
          <a:xfrm>
            <a:off x="9172572" y="5094534"/>
            <a:ext cx="2651984" cy="1427036"/>
          </a:xfrm>
        </p:spPr>
        <p:txBody>
          <a:bodyPr/>
          <a:lstStyle/>
          <a:p>
            <a:r>
              <a:rPr lang="en-US" dirty="0" err="1"/>
              <a:t>Bulletpoint</a:t>
            </a:r>
            <a:r>
              <a:rPr lang="en-US" dirty="0"/>
              <a:t> in Berlin Type Regular 20 </a:t>
            </a:r>
            <a:r>
              <a:rPr lang="en-US" dirty="0" err="1"/>
              <a:t>pt</a:t>
            </a:r>
            <a:endParaRPr lang="en-US" dirty="0"/>
          </a:p>
          <a:p>
            <a:r>
              <a:rPr lang="en-US" dirty="0" err="1"/>
              <a:t>Ut</a:t>
            </a:r>
            <a:r>
              <a:rPr lang="en-US" dirty="0"/>
              <a:t> </a:t>
            </a:r>
            <a:r>
              <a:rPr lang="en-US" dirty="0" err="1"/>
              <a:t>estia</a:t>
            </a:r>
            <a:r>
              <a:rPr lang="en-US" dirty="0"/>
              <a:t> </a:t>
            </a:r>
            <a:r>
              <a:rPr lang="en-US" dirty="0" err="1"/>
              <a:t>dolupient</a:t>
            </a:r>
            <a:r>
              <a:rPr lang="en-US" dirty="0"/>
              <a:t> </a:t>
            </a:r>
            <a:br>
              <a:rPr lang="en-US" dirty="0"/>
            </a:br>
            <a:r>
              <a:rPr lang="en-US" dirty="0" err="1"/>
              <a:t>adestome</a:t>
            </a:r>
            <a:r>
              <a:rPr lang="en-US" dirty="0"/>
              <a:t> </a:t>
            </a:r>
            <a:r>
              <a:rPr lang="en-US" dirty="0" err="1"/>
              <a:t>ratatimus</a:t>
            </a:r>
            <a:endParaRPr lang="de-DE" dirty="0"/>
          </a:p>
        </p:txBody>
      </p:sp>
      <p:sp>
        <p:nvSpPr>
          <p:cNvPr id="2" name="Datumsplatzhalter 1"/>
          <p:cNvSpPr>
            <a:spLocks noGrp="1"/>
          </p:cNvSpPr>
          <p:nvPr>
            <p:ph type="dt" sz="half" idx="16"/>
          </p:nvPr>
        </p:nvSpPr>
        <p:spPr/>
        <p:txBody>
          <a:bodyPr/>
          <a:lstStyle/>
          <a:p>
            <a:endParaRPr lang="de-DE"/>
          </a:p>
        </p:txBody>
      </p:sp>
      <p:sp>
        <p:nvSpPr>
          <p:cNvPr id="3" name="Fußzeilenplatzhalter 2"/>
          <p:cNvSpPr>
            <a:spLocks noGrp="1"/>
          </p:cNvSpPr>
          <p:nvPr>
            <p:ph type="ftr" sz="quarter" idx="17"/>
          </p:nvPr>
        </p:nvSpPr>
        <p:spPr/>
        <p:txBody>
          <a:bodyPr/>
          <a:lstStyle/>
          <a:p>
            <a:r>
              <a:rPr lang="de-DE"/>
              <a:t>Arbeitsbündnis Probeunterricht am Gymnasium - 21.06.2024</a:t>
            </a:r>
            <a:endParaRPr lang="de-DE" dirty="0"/>
          </a:p>
        </p:txBody>
      </p:sp>
      <p:sp>
        <p:nvSpPr>
          <p:cNvPr id="4" name="Foliennummernplatzhalter 3"/>
          <p:cNvSpPr>
            <a:spLocks noGrp="1"/>
          </p:cNvSpPr>
          <p:nvPr>
            <p:ph type="sldNum" sz="quarter" idx="18"/>
          </p:nvPr>
        </p:nvSpPr>
        <p:spPr/>
        <p:txBody>
          <a:bodyPr/>
          <a:lstStyle/>
          <a:p>
            <a:r>
              <a:rPr lang="de-DE"/>
              <a:t>Seite </a:t>
            </a:r>
            <a:fld id="{073DE812-22F6-49E4-B754-747D11D93214}" type="slidenum">
              <a:rPr lang="de-DE" smtClean="0"/>
              <a:pPr/>
              <a:t>‹Nr.›</a:t>
            </a:fld>
            <a:endParaRPr lang="de-DE"/>
          </a:p>
        </p:txBody>
      </p:sp>
    </p:spTree>
    <p:extLst>
      <p:ext uri="{BB962C8B-B14F-4D97-AF65-F5344CB8AC3E}">
        <p14:creationId xmlns:p14="http://schemas.microsoft.com/office/powerpoint/2010/main" val="409163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D_Kapiteltrenner_2">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8" cy="6858000"/>
          </a:xfrm>
          <a:solidFill>
            <a:schemeClr val="bg2"/>
          </a:solidFill>
        </p:spPr>
        <p:txBody>
          <a:bodyPr anchor="ctr"/>
          <a:lstStyle>
            <a:lvl1pPr marL="0" indent="0" algn="ctr">
              <a:buNone/>
              <a:defRPr sz="1200"/>
            </a:lvl1pPr>
          </a:lstStyle>
          <a:p>
            <a:r>
              <a:rPr lang="de-DE"/>
              <a:t>Bild durch Klicken auf Symbol hinzufügen</a:t>
            </a:r>
          </a:p>
        </p:txBody>
      </p:sp>
      <p:sp>
        <p:nvSpPr>
          <p:cNvPr id="7" name="Kreis 6"/>
          <p:cNvSpPr/>
          <p:nvPr userDrawn="1"/>
        </p:nvSpPr>
        <p:spPr>
          <a:xfrm>
            <a:off x="8764810" y="-142970"/>
            <a:ext cx="3427190" cy="342719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Rechteck 7">
            <a:extLst>
              <a:ext uri="{FF2B5EF4-FFF2-40B4-BE49-F238E27FC236}">
                <a16:creationId xmlns:a16="http://schemas.microsoft.com/office/drawing/2014/main" id="{BEA2BB2C-7695-4650-8733-E760D9467D89}"/>
              </a:ext>
            </a:extLst>
          </p:cNvPr>
          <p:cNvSpPr/>
          <p:nvPr userDrawn="1"/>
        </p:nvSpPr>
        <p:spPr>
          <a:xfrm>
            <a:off x="8764804" y="0"/>
            <a:ext cx="3427057" cy="1590279"/>
          </a:xfrm>
          <a:prstGeom prst="rect">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1"/>
            <a:ext cx="2651984" cy="1205346"/>
          </a:xfrm>
        </p:spPr>
        <p:txBody>
          <a:bodyPr anchor="ctr"/>
          <a:lstStyle>
            <a:lvl1pPr marL="0" indent="0" algn="ctr">
              <a:lnSpc>
                <a:spcPct val="90000"/>
              </a:lnSpc>
              <a:buNone/>
              <a:defRPr sz="8000" b="1">
                <a:solidFill>
                  <a:schemeClr val="bg1"/>
                </a:solidFill>
                <a:latin typeface="+mj-lt"/>
              </a:defRPr>
            </a:lvl1pPr>
          </a:lstStyle>
          <a:p>
            <a:pPr lvl="0"/>
            <a:r>
              <a:rPr lang="de-DE"/>
              <a:t>00</a:t>
            </a:r>
          </a:p>
        </p:txBody>
      </p:sp>
      <p:sp>
        <p:nvSpPr>
          <p:cNvPr id="9" name="Title 1"/>
          <p:cNvSpPr>
            <a:spLocks noGrp="1"/>
          </p:cNvSpPr>
          <p:nvPr>
            <p:ph type="title" hasCustomPrompt="1"/>
          </p:nvPr>
        </p:nvSpPr>
        <p:spPr>
          <a:xfrm>
            <a:off x="9172573" y="3427191"/>
            <a:ext cx="2651983" cy="1524372"/>
          </a:xfrm>
        </p:spPr>
        <p:txBody>
          <a:bodyPr anchor="b"/>
          <a:lstStyle>
            <a:lvl1pPr>
              <a:defRPr sz="3000" cap="all" baseline="0"/>
            </a:lvl1pPr>
          </a:lstStyle>
          <a:p>
            <a:r>
              <a:rPr lang="de-DE" dirty="0"/>
              <a:t>Titelmasterformat durch bearbeiten</a:t>
            </a:r>
            <a:endParaRPr lang="en-US" dirty="0"/>
          </a:p>
        </p:txBody>
      </p:sp>
      <p:sp>
        <p:nvSpPr>
          <p:cNvPr id="10" name="Textplatzhalter 4">
            <a:extLst>
              <a:ext uri="{FF2B5EF4-FFF2-40B4-BE49-F238E27FC236}">
                <a16:creationId xmlns:a16="http://schemas.microsoft.com/office/drawing/2014/main" id="{8AF6AE7F-9EF2-496A-A918-9479E7CCC25A}"/>
              </a:ext>
            </a:extLst>
          </p:cNvPr>
          <p:cNvSpPr>
            <a:spLocks noGrp="1"/>
          </p:cNvSpPr>
          <p:nvPr>
            <p:ph type="body" sz="quarter" idx="13" hasCustomPrompt="1"/>
          </p:nvPr>
        </p:nvSpPr>
        <p:spPr>
          <a:xfrm>
            <a:off x="9172572" y="5094534"/>
            <a:ext cx="2651984" cy="1427036"/>
          </a:xfrm>
        </p:spPr>
        <p:txBody>
          <a:bodyPr/>
          <a:lstStyle/>
          <a:p>
            <a:r>
              <a:rPr lang="en-US" dirty="0" err="1"/>
              <a:t>Bulletpoint</a:t>
            </a:r>
            <a:r>
              <a:rPr lang="en-US" dirty="0"/>
              <a:t> in Berlin Type Regular 20 </a:t>
            </a:r>
            <a:r>
              <a:rPr lang="en-US" dirty="0" err="1"/>
              <a:t>pt</a:t>
            </a:r>
            <a:endParaRPr lang="en-US" dirty="0"/>
          </a:p>
          <a:p>
            <a:r>
              <a:rPr lang="en-US" dirty="0" err="1"/>
              <a:t>Ut</a:t>
            </a:r>
            <a:r>
              <a:rPr lang="en-US" dirty="0"/>
              <a:t> </a:t>
            </a:r>
            <a:r>
              <a:rPr lang="en-US" dirty="0" err="1"/>
              <a:t>estia</a:t>
            </a:r>
            <a:r>
              <a:rPr lang="en-US" dirty="0"/>
              <a:t> </a:t>
            </a:r>
            <a:r>
              <a:rPr lang="en-US" dirty="0" err="1"/>
              <a:t>dolupient</a:t>
            </a:r>
            <a:r>
              <a:rPr lang="en-US" dirty="0"/>
              <a:t> </a:t>
            </a:r>
            <a:br>
              <a:rPr lang="en-US" dirty="0"/>
            </a:br>
            <a:r>
              <a:rPr lang="en-US" dirty="0" err="1"/>
              <a:t>adestome</a:t>
            </a:r>
            <a:r>
              <a:rPr lang="en-US" dirty="0"/>
              <a:t> </a:t>
            </a:r>
            <a:r>
              <a:rPr lang="en-US" dirty="0" err="1"/>
              <a:t>ratatimus</a:t>
            </a:r>
            <a:endParaRPr lang="de-DE" dirty="0"/>
          </a:p>
        </p:txBody>
      </p:sp>
    </p:spTree>
    <p:extLst>
      <p:ext uri="{BB962C8B-B14F-4D97-AF65-F5344CB8AC3E}">
        <p14:creationId xmlns:p14="http://schemas.microsoft.com/office/powerpoint/2010/main" val="3869514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_Kapiteltrenner_3">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3" y="0"/>
            <a:ext cx="8772528" cy="6858000"/>
          </a:xfrm>
          <a:solidFill>
            <a:schemeClr val="bg2"/>
          </a:solidFill>
        </p:spPr>
        <p:txBody>
          <a:bodyPr anchor="ctr"/>
          <a:lstStyle>
            <a:lvl1pPr marL="0" indent="0" algn="ctr">
              <a:buNone/>
              <a:defRPr sz="1200"/>
            </a:lvl1pPr>
          </a:lstStyle>
          <a:p>
            <a:r>
              <a:rPr lang="de-DE" dirty="0"/>
              <a:t>Bild durch Klicken auf Symbol hinzufügen</a:t>
            </a:r>
          </a:p>
        </p:txBody>
      </p:sp>
      <p:sp>
        <p:nvSpPr>
          <p:cNvPr id="7" name="Kreis 6"/>
          <p:cNvSpPr/>
          <p:nvPr userDrawn="1"/>
        </p:nvSpPr>
        <p:spPr>
          <a:xfrm>
            <a:off x="8764810" y="-142970"/>
            <a:ext cx="3427190" cy="342719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Rechteck 7">
            <a:extLst>
              <a:ext uri="{FF2B5EF4-FFF2-40B4-BE49-F238E27FC236}">
                <a16:creationId xmlns:a16="http://schemas.microsoft.com/office/drawing/2014/main" id="{BEA2BB2C-7695-4650-8733-E760D9467D89}"/>
              </a:ext>
            </a:extLst>
          </p:cNvPr>
          <p:cNvSpPr/>
          <p:nvPr userDrawn="1"/>
        </p:nvSpPr>
        <p:spPr>
          <a:xfrm>
            <a:off x="8764804" y="0"/>
            <a:ext cx="3427057" cy="1590279"/>
          </a:xfrm>
          <a:prstGeom prst="rect">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platzhalter 4">
            <a:extLst>
              <a:ext uri="{FF2B5EF4-FFF2-40B4-BE49-F238E27FC236}">
                <a16:creationId xmlns:a16="http://schemas.microsoft.com/office/drawing/2014/main" id="{D3C9B2FB-49B4-4AFC-A5BE-36E1E69B5C24}"/>
              </a:ext>
            </a:extLst>
          </p:cNvPr>
          <p:cNvSpPr>
            <a:spLocks noGrp="1"/>
          </p:cNvSpPr>
          <p:nvPr>
            <p:ph type="body" sz="quarter" idx="15" hasCustomPrompt="1"/>
          </p:nvPr>
        </p:nvSpPr>
        <p:spPr>
          <a:xfrm>
            <a:off x="9172573" y="1206831"/>
            <a:ext cx="2651984" cy="1205346"/>
          </a:xfrm>
        </p:spPr>
        <p:txBody>
          <a:bodyPr anchor="ctr"/>
          <a:lstStyle>
            <a:lvl1pPr marL="0" indent="0" algn="ctr">
              <a:lnSpc>
                <a:spcPct val="90000"/>
              </a:lnSpc>
              <a:buNone/>
              <a:defRPr sz="8000" b="1">
                <a:solidFill>
                  <a:schemeClr val="bg1"/>
                </a:solidFill>
                <a:latin typeface="+mj-lt"/>
              </a:defRPr>
            </a:lvl1pPr>
          </a:lstStyle>
          <a:p>
            <a:pPr lvl="0"/>
            <a:r>
              <a:rPr lang="de-DE"/>
              <a:t>00</a:t>
            </a:r>
          </a:p>
        </p:txBody>
      </p:sp>
      <p:sp>
        <p:nvSpPr>
          <p:cNvPr id="9" name="Title 1"/>
          <p:cNvSpPr txBox="1">
            <a:spLocks/>
          </p:cNvSpPr>
          <p:nvPr userDrawn="1"/>
        </p:nvSpPr>
        <p:spPr>
          <a:xfrm>
            <a:off x="9172573" y="3427191"/>
            <a:ext cx="2651983" cy="1524372"/>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3000" b="1" kern="1200" cap="all" spc="0" baseline="0">
                <a:solidFill>
                  <a:schemeClr val="tx1"/>
                </a:solidFill>
                <a:latin typeface="+mj-lt"/>
                <a:ea typeface="+mj-ea"/>
                <a:cs typeface="+mj-cs"/>
              </a:defRPr>
            </a:lvl1pPr>
          </a:lstStyle>
          <a:p>
            <a:r>
              <a:rPr lang="de-DE" dirty="0"/>
              <a:t>Titelmasterformat durch Klicken</a:t>
            </a:r>
            <a:endParaRPr lang="en-US" dirty="0"/>
          </a:p>
        </p:txBody>
      </p:sp>
      <p:sp>
        <p:nvSpPr>
          <p:cNvPr id="10" name="Textplatzhalter 4">
            <a:extLst>
              <a:ext uri="{FF2B5EF4-FFF2-40B4-BE49-F238E27FC236}">
                <a16:creationId xmlns:a16="http://schemas.microsoft.com/office/drawing/2014/main" id="{8AF6AE7F-9EF2-496A-A918-9479E7CCC25A}"/>
              </a:ext>
            </a:extLst>
          </p:cNvPr>
          <p:cNvSpPr>
            <a:spLocks noGrp="1"/>
          </p:cNvSpPr>
          <p:nvPr>
            <p:ph type="body" sz="quarter" idx="13" hasCustomPrompt="1"/>
          </p:nvPr>
        </p:nvSpPr>
        <p:spPr>
          <a:xfrm>
            <a:off x="9172572" y="5094534"/>
            <a:ext cx="2651984" cy="1427036"/>
          </a:xfrm>
        </p:spPr>
        <p:txBody>
          <a:bodyPr/>
          <a:lstStyle/>
          <a:p>
            <a:r>
              <a:rPr lang="en-US" dirty="0" err="1"/>
              <a:t>Bulletpoint</a:t>
            </a:r>
            <a:r>
              <a:rPr lang="en-US" dirty="0"/>
              <a:t> in Berlin Type Regular 20 </a:t>
            </a:r>
            <a:r>
              <a:rPr lang="en-US" dirty="0" err="1"/>
              <a:t>pt</a:t>
            </a:r>
            <a:endParaRPr lang="en-US" dirty="0"/>
          </a:p>
          <a:p>
            <a:r>
              <a:rPr lang="en-US" dirty="0" err="1"/>
              <a:t>Ut</a:t>
            </a:r>
            <a:r>
              <a:rPr lang="en-US" dirty="0"/>
              <a:t> </a:t>
            </a:r>
            <a:r>
              <a:rPr lang="en-US" dirty="0" err="1"/>
              <a:t>estia</a:t>
            </a:r>
            <a:r>
              <a:rPr lang="en-US" dirty="0"/>
              <a:t> </a:t>
            </a:r>
            <a:r>
              <a:rPr lang="en-US" dirty="0" err="1"/>
              <a:t>dolupient</a:t>
            </a:r>
            <a:r>
              <a:rPr lang="en-US" dirty="0"/>
              <a:t> </a:t>
            </a:r>
            <a:br>
              <a:rPr lang="en-US" dirty="0"/>
            </a:br>
            <a:r>
              <a:rPr lang="en-US" dirty="0" err="1"/>
              <a:t>adestome</a:t>
            </a:r>
            <a:r>
              <a:rPr lang="en-US" dirty="0"/>
              <a:t> </a:t>
            </a:r>
            <a:r>
              <a:rPr lang="en-US" dirty="0" err="1"/>
              <a:t>ratatimus</a:t>
            </a:r>
            <a:endParaRPr lang="de-DE" dirty="0"/>
          </a:p>
        </p:txBody>
      </p:sp>
    </p:spTree>
    <p:extLst>
      <p:ext uri="{BB962C8B-B14F-4D97-AF65-F5344CB8AC3E}">
        <p14:creationId xmlns:p14="http://schemas.microsoft.com/office/powerpoint/2010/main" val="16480939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7" name="Datumsplatzhalter 6">
            <a:extLst>
              <a:ext uri="{FF2B5EF4-FFF2-40B4-BE49-F238E27FC236}">
                <a16:creationId xmlns:a16="http://schemas.microsoft.com/office/drawing/2014/main" id="{80F65D1A-BD38-4CCE-A00E-BE062FB9204F}"/>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5D485DB4-F902-42F9-9430-4A9700D75A37}"/>
              </a:ext>
            </a:extLst>
          </p:cNvPr>
          <p:cNvSpPr>
            <a:spLocks noGrp="1"/>
          </p:cNvSpPr>
          <p:nvPr>
            <p:ph type="ftr" sz="quarter" idx="11"/>
          </p:nvPr>
        </p:nvSpPr>
        <p:spPr/>
        <p:txBody>
          <a:bodyPr/>
          <a:lstStyle/>
          <a:p>
            <a:r>
              <a:rPr lang="de-DE"/>
              <a:t>Arbeitsbündnis Probeunterricht am Gymnasium - 21.06.2024</a:t>
            </a:r>
          </a:p>
        </p:txBody>
      </p:sp>
      <p:sp>
        <p:nvSpPr>
          <p:cNvPr id="9" name="Foliennummernplatzhalter 8">
            <a:extLst>
              <a:ext uri="{FF2B5EF4-FFF2-40B4-BE49-F238E27FC236}">
                <a16:creationId xmlns:a16="http://schemas.microsoft.com/office/drawing/2014/main" id="{CE9541BF-F514-4E50-B785-68537122CD8D}"/>
              </a:ext>
            </a:extLst>
          </p:cNvPr>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pic>
        <p:nvPicPr>
          <p:cNvPr id="10" name="Grafik 9">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3292241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el und 2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a:xfrm>
            <a:off x="647700" y="2024064"/>
            <a:ext cx="5255684" cy="3889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umsplatzhalter 6">
            <a:extLst>
              <a:ext uri="{FF2B5EF4-FFF2-40B4-BE49-F238E27FC236}">
                <a16:creationId xmlns:a16="http://schemas.microsoft.com/office/drawing/2014/main" id="{80F65D1A-BD38-4CCE-A00E-BE062FB9204F}"/>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5D485DB4-F902-42F9-9430-4A9700D75A37}"/>
              </a:ext>
            </a:extLst>
          </p:cNvPr>
          <p:cNvSpPr>
            <a:spLocks noGrp="1"/>
          </p:cNvSpPr>
          <p:nvPr>
            <p:ph type="ftr" sz="quarter" idx="11"/>
          </p:nvPr>
        </p:nvSpPr>
        <p:spPr/>
        <p:txBody>
          <a:bodyPr/>
          <a:lstStyle/>
          <a:p>
            <a:r>
              <a:rPr lang="de-DE"/>
              <a:t>Arbeitsbündnis Probeunterricht am Gymnasium - 21.06.2024</a:t>
            </a:r>
          </a:p>
        </p:txBody>
      </p:sp>
      <p:sp>
        <p:nvSpPr>
          <p:cNvPr id="9" name="Foliennummernplatzhalter 8">
            <a:extLst>
              <a:ext uri="{FF2B5EF4-FFF2-40B4-BE49-F238E27FC236}">
                <a16:creationId xmlns:a16="http://schemas.microsoft.com/office/drawing/2014/main" id="{CE9541BF-F514-4E50-B785-68537122CD8D}"/>
              </a:ext>
            </a:extLst>
          </p:cNvPr>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sp>
        <p:nvSpPr>
          <p:cNvPr id="10" name="Content Placeholder 2">
            <a:extLst>
              <a:ext uri="{FF2B5EF4-FFF2-40B4-BE49-F238E27FC236}">
                <a16:creationId xmlns:a16="http://schemas.microsoft.com/office/drawing/2014/main" id="{054F48C0-A769-4284-B8F4-7BDBD6FCDBC7}"/>
              </a:ext>
            </a:extLst>
          </p:cNvPr>
          <p:cNvSpPr>
            <a:spLocks noGrp="1"/>
          </p:cNvSpPr>
          <p:nvPr>
            <p:ph idx="13"/>
          </p:nvPr>
        </p:nvSpPr>
        <p:spPr>
          <a:xfrm>
            <a:off x="6288616" y="2024064"/>
            <a:ext cx="5254096" cy="3889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pic>
        <p:nvPicPr>
          <p:cNvPr id="11" name="Grafik 10">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41331021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und Bild (links)">
    <p:spTree>
      <p:nvGrpSpPr>
        <p:cNvPr id="1" name=""/>
        <p:cNvGrpSpPr/>
        <p:nvPr/>
      </p:nvGrpSpPr>
      <p:grpSpPr>
        <a:xfrm>
          <a:off x="0" y="0"/>
          <a:ext cx="0" cy="0"/>
          <a:chOff x="0" y="0"/>
          <a:chExt cx="0" cy="0"/>
        </a:xfrm>
      </p:grpSpPr>
      <p:sp>
        <p:nvSpPr>
          <p:cNvPr id="2" name="Title 1"/>
          <p:cNvSpPr>
            <a:spLocks noGrp="1"/>
          </p:cNvSpPr>
          <p:nvPr>
            <p:ph type="title"/>
          </p:nvPr>
        </p:nvSpPr>
        <p:spPr>
          <a:xfrm>
            <a:off x="6677025" y="667859"/>
            <a:ext cx="4865687" cy="1080000"/>
          </a:xfrm>
        </p:spPr>
        <p:txBody>
          <a:bodyPr/>
          <a:lstStyle/>
          <a:p>
            <a:r>
              <a:rPr lang="de-DE"/>
              <a:t>Titelmasterformat durch Klicken bearbeiten</a:t>
            </a:r>
            <a:endParaRPr lang="en-US" dirty="0"/>
          </a:p>
        </p:txBody>
      </p:sp>
      <p:sp>
        <p:nvSpPr>
          <p:cNvPr id="10" name="Content Placeholder 2">
            <a:extLst>
              <a:ext uri="{FF2B5EF4-FFF2-40B4-BE49-F238E27FC236}">
                <a16:creationId xmlns:a16="http://schemas.microsoft.com/office/drawing/2014/main" id="{054F48C0-A769-4284-B8F4-7BDBD6FCDBC7}"/>
              </a:ext>
            </a:extLst>
          </p:cNvPr>
          <p:cNvSpPr>
            <a:spLocks noGrp="1"/>
          </p:cNvSpPr>
          <p:nvPr>
            <p:ph idx="13"/>
          </p:nvPr>
        </p:nvSpPr>
        <p:spPr>
          <a:xfrm>
            <a:off x="6677025" y="2024064"/>
            <a:ext cx="4865687" cy="3889375"/>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Bildplatzhalter 5">
            <a:extLst>
              <a:ext uri="{FF2B5EF4-FFF2-40B4-BE49-F238E27FC236}">
                <a16:creationId xmlns:a16="http://schemas.microsoft.com/office/drawing/2014/main" id="{1770D616-8F5C-4818-9683-51B82A582761}"/>
              </a:ext>
            </a:extLst>
          </p:cNvPr>
          <p:cNvSpPr>
            <a:spLocks noGrp="1"/>
          </p:cNvSpPr>
          <p:nvPr>
            <p:ph type="pic" sz="quarter" idx="14"/>
          </p:nvPr>
        </p:nvSpPr>
        <p:spPr>
          <a:xfrm>
            <a:off x="-1" y="0"/>
            <a:ext cx="6096001" cy="6858000"/>
          </a:xfrm>
          <a:solidFill>
            <a:schemeClr val="bg2"/>
          </a:solidFill>
        </p:spPr>
        <p:txBody>
          <a:bodyPr anchor="ctr"/>
          <a:lstStyle>
            <a:lvl1pPr marL="0" indent="0" algn="ctr">
              <a:buNone/>
              <a:defRPr sz="1200"/>
            </a:lvl1pPr>
          </a:lstStyle>
          <a:p>
            <a:r>
              <a:rPr lang="de-DE"/>
              <a:t>Bild durch Klicken auf Symbol hinzufügen</a:t>
            </a:r>
          </a:p>
        </p:txBody>
      </p:sp>
      <p:pic>
        <p:nvPicPr>
          <p:cNvPr id="5" name="Grafik 4">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25148348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und Bild (rech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a:xfrm>
            <a:off x="647700" y="2024064"/>
            <a:ext cx="5448300" cy="38893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umsplatzhalter 6">
            <a:extLst>
              <a:ext uri="{FF2B5EF4-FFF2-40B4-BE49-F238E27FC236}">
                <a16:creationId xmlns:a16="http://schemas.microsoft.com/office/drawing/2014/main" id="{80F65D1A-BD38-4CCE-A00E-BE062FB9204F}"/>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5D485DB4-F902-42F9-9430-4A9700D75A37}"/>
              </a:ext>
            </a:extLst>
          </p:cNvPr>
          <p:cNvSpPr>
            <a:spLocks noGrp="1"/>
          </p:cNvSpPr>
          <p:nvPr>
            <p:ph type="ftr" sz="quarter" idx="11"/>
          </p:nvPr>
        </p:nvSpPr>
        <p:spPr/>
        <p:txBody>
          <a:bodyPr/>
          <a:lstStyle/>
          <a:p>
            <a:r>
              <a:rPr lang="de-DE"/>
              <a:t>Arbeitsbündnis Probeunterricht am Gymnasium - 21.06.2024</a:t>
            </a:r>
          </a:p>
        </p:txBody>
      </p:sp>
      <p:sp>
        <p:nvSpPr>
          <p:cNvPr id="9" name="Foliennummernplatzhalter 8">
            <a:extLst>
              <a:ext uri="{FF2B5EF4-FFF2-40B4-BE49-F238E27FC236}">
                <a16:creationId xmlns:a16="http://schemas.microsoft.com/office/drawing/2014/main" id="{CE9541BF-F514-4E50-B785-68537122CD8D}"/>
              </a:ext>
            </a:extLst>
          </p:cNvPr>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sp>
        <p:nvSpPr>
          <p:cNvPr id="12" name="Bildplatzhalter 5">
            <a:extLst>
              <a:ext uri="{FF2B5EF4-FFF2-40B4-BE49-F238E27FC236}">
                <a16:creationId xmlns:a16="http://schemas.microsoft.com/office/drawing/2014/main" id="{F0F5103F-E3A3-4D5B-A739-18DD3F45D9A3}"/>
              </a:ext>
            </a:extLst>
          </p:cNvPr>
          <p:cNvSpPr>
            <a:spLocks noGrp="1"/>
          </p:cNvSpPr>
          <p:nvPr>
            <p:ph type="pic" sz="quarter" idx="14"/>
          </p:nvPr>
        </p:nvSpPr>
        <p:spPr>
          <a:xfrm>
            <a:off x="6747933" y="2063751"/>
            <a:ext cx="4794780" cy="3603624"/>
          </a:xfrm>
          <a:solidFill>
            <a:schemeClr val="bg2"/>
          </a:solidFill>
        </p:spPr>
        <p:txBody>
          <a:bodyPr anchor="ctr"/>
          <a:lstStyle>
            <a:lvl1pPr marL="0" indent="0" algn="ctr">
              <a:buNone/>
              <a:defRPr sz="1200"/>
            </a:lvl1pPr>
          </a:lstStyle>
          <a:p>
            <a:r>
              <a:rPr lang="de-DE"/>
              <a:t>Bild durch Klicken auf Symbol hinzufügen</a:t>
            </a:r>
          </a:p>
        </p:txBody>
      </p:sp>
      <p:pic>
        <p:nvPicPr>
          <p:cNvPr id="10" name="Grafik 9">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356601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elfolie">
    <p:bg>
      <p:bgPr>
        <a:solidFill>
          <a:srgbClr val="F393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94404" y="2312235"/>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478909" y="3827504"/>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11" name="Ellipse 10"/>
          <p:cNvSpPr/>
          <p:nvPr userDrawn="1"/>
        </p:nvSpPr>
        <p:spPr>
          <a:xfrm>
            <a:off x="7349307" y="0"/>
            <a:ext cx="1944000" cy="1944000"/>
          </a:xfrm>
          <a:prstGeom prst="ellipse">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4" name="Kreis 13"/>
          <p:cNvSpPr/>
          <p:nvPr userDrawn="1"/>
        </p:nvSpPr>
        <p:spPr>
          <a:xfrm rot="5400000">
            <a:off x="11228653" y="0"/>
            <a:ext cx="1944000" cy="1944000"/>
          </a:xfrm>
          <a:prstGeom prst="pie">
            <a:avLst>
              <a:gd name="adj1" fmla="val 0"/>
              <a:gd name="adj2" fmla="val 10800001"/>
            </a:avLst>
          </a:prstGeom>
          <a:solidFill>
            <a:srgbClr val="4F9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5" name="Kreis 14"/>
          <p:cNvSpPr/>
          <p:nvPr userDrawn="1"/>
        </p:nvSpPr>
        <p:spPr>
          <a:xfrm rot="5400000">
            <a:off x="10256653" y="0"/>
            <a:ext cx="1944000" cy="1944000"/>
          </a:xfrm>
          <a:prstGeom prst="pie">
            <a:avLst>
              <a:gd name="adj1" fmla="val 0"/>
              <a:gd name="adj2" fmla="val 10800001"/>
            </a:avLst>
          </a:prstGeom>
          <a:solidFill>
            <a:srgbClr val="E40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rot="16200000">
            <a:off x="8312653" y="0"/>
            <a:ext cx="1944000" cy="1944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Tree>
    <p:extLst>
      <p:ext uri="{BB962C8B-B14F-4D97-AF65-F5344CB8AC3E}">
        <p14:creationId xmlns:p14="http://schemas.microsoft.com/office/powerpoint/2010/main" val="6022383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und Bild (oben)">
    <p:spTree>
      <p:nvGrpSpPr>
        <p:cNvPr id="1" name=""/>
        <p:cNvGrpSpPr/>
        <p:nvPr/>
      </p:nvGrpSpPr>
      <p:grpSpPr>
        <a:xfrm>
          <a:off x="0" y="0"/>
          <a:ext cx="0" cy="0"/>
          <a:chOff x="0" y="0"/>
          <a:chExt cx="0" cy="0"/>
        </a:xfrm>
      </p:grpSpPr>
      <p:sp>
        <p:nvSpPr>
          <p:cNvPr id="13" name="Bildplatzhalter 5">
            <a:extLst>
              <a:ext uri="{FF2B5EF4-FFF2-40B4-BE49-F238E27FC236}">
                <a16:creationId xmlns:a16="http://schemas.microsoft.com/office/drawing/2014/main" id="{6AC12680-9825-47D5-83F4-DC394779B5BD}"/>
              </a:ext>
            </a:extLst>
          </p:cNvPr>
          <p:cNvSpPr>
            <a:spLocks noGrp="1"/>
          </p:cNvSpPr>
          <p:nvPr>
            <p:ph type="pic" sz="quarter" idx="14"/>
          </p:nvPr>
        </p:nvSpPr>
        <p:spPr>
          <a:xfrm>
            <a:off x="-2" y="1"/>
            <a:ext cx="12192001" cy="2315843"/>
          </a:xfrm>
          <a:solidFill>
            <a:schemeClr val="bg2"/>
          </a:solidFill>
        </p:spPr>
        <p:txBody>
          <a:bodyPr anchor="ctr"/>
          <a:lstStyle>
            <a:lvl1pPr marL="0" indent="0" algn="ctr">
              <a:buNone/>
              <a:defRPr sz="1200"/>
            </a:lvl1pPr>
          </a:lstStyle>
          <a:p>
            <a:r>
              <a:rPr lang="de-DE"/>
              <a:t>Bild durch Klicken auf Symbol hinzufügen</a:t>
            </a:r>
          </a:p>
        </p:txBody>
      </p:sp>
      <p:sp>
        <p:nvSpPr>
          <p:cNvPr id="2" name="Title 1"/>
          <p:cNvSpPr>
            <a:spLocks noGrp="1"/>
          </p:cNvSpPr>
          <p:nvPr>
            <p:ph type="title"/>
          </p:nvPr>
        </p:nvSpPr>
        <p:spPr>
          <a:xfrm>
            <a:off x="647699" y="2920811"/>
            <a:ext cx="10895013" cy="1008000"/>
          </a:xfrm>
        </p:spPr>
        <p:txBody>
          <a:bodyPr/>
          <a:lstStyle/>
          <a:p>
            <a:r>
              <a:rPr lang="de-DE"/>
              <a:t>Titelmasterformat durch Klicken bearbeiten</a:t>
            </a:r>
            <a:endParaRPr lang="en-US" dirty="0"/>
          </a:p>
        </p:txBody>
      </p:sp>
      <p:sp>
        <p:nvSpPr>
          <p:cNvPr id="7" name="Datumsplatzhalter 6">
            <a:extLst>
              <a:ext uri="{FF2B5EF4-FFF2-40B4-BE49-F238E27FC236}">
                <a16:creationId xmlns:a16="http://schemas.microsoft.com/office/drawing/2014/main" id="{80F65D1A-BD38-4CCE-A00E-BE062FB9204F}"/>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5D485DB4-F902-42F9-9430-4A9700D75A37}"/>
              </a:ext>
            </a:extLst>
          </p:cNvPr>
          <p:cNvSpPr>
            <a:spLocks noGrp="1"/>
          </p:cNvSpPr>
          <p:nvPr>
            <p:ph type="ftr" sz="quarter" idx="11"/>
          </p:nvPr>
        </p:nvSpPr>
        <p:spPr/>
        <p:txBody>
          <a:bodyPr/>
          <a:lstStyle/>
          <a:p>
            <a:r>
              <a:rPr lang="de-DE"/>
              <a:t>Arbeitsbündnis Probeunterricht am Gymnasium - 21.06.2024</a:t>
            </a:r>
          </a:p>
        </p:txBody>
      </p:sp>
      <p:sp>
        <p:nvSpPr>
          <p:cNvPr id="9" name="Foliennummernplatzhalter 8">
            <a:extLst>
              <a:ext uri="{FF2B5EF4-FFF2-40B4-BE49-F238E27FC236}">
                <a16:creationId xmlns:a16="http://schemas.microsoft.com/office/drawing/2014/main" id="{CE9541BF-F514-4E50-B785-68537122CD8D}"/>
              </a:ext>
            </a:extLst>
          </p:cNvPr>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sp>
        <p:nvSpPr>
          <p:cNvPr id="12" name="Textplatzhalter 11">
            <a:extLst>
              <a:ext uri="{FF2B5EF4-FFF2-40B4-BE49-F238E27FC236}">
                <a16:creationId xmlns:a16="http://schemas.microsoft.com/office/drawing/2014/main" id="{C978E4A0-018C-4D9D-AA73-D8AD1AEB1746}"/>
              </a:ext>
            </a:extLst>
          </p:cNvPr>
          <p:cNvSpPr>
            <a:spLocks noGrp="1"/>
          </p:cNvSpPr>
          <p:nvPr>
            <p:ph type="body" sz="quarter" idx="13"/>
          </p:nvPr>
        </p:nvSpPr>
        <p:spPr>
          <a:xfrm>
            <a:off x="647700" y="4257676"/>
            <a:ext cx="10895012" cy="1655764"/>
          </a:xfrm>
        </p:spPr>
        <p:txBody>
          <a:bodyPr numCol="2" spcCol="28800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0" name="Grafik 9">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18916469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r>
              <a:rPr lang="de-DE"/>
              <a:t>Arbeitsbündnis Probeunterricht am Gymnasium - 21.06.2024</a:t>
            </a:r>
          </a:p>
        </p:txBody>
      </p:sp>
      <p:sp>
        <p:nvSpPr>
          <p:cNvPr id="5" name="Foliennummernplatzhalter 4"/>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pic>
        <p:nvPicPr>
          <p:cNvPr id="6" name="Grafik 5">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2417289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de-DE" dirty="0"/>
              <a:t>Titelmasterformat durch Klicken bearbeiten</a:t>
            </a:r>
            <a:endParaRPr lang="en-US" dirty="0"/>
          </a:p>
        </p:txBody>
      </p:sp>
      <p:sp>
        <p:nvSpPr>
          <p:cNvPr id="6" name="Datumsplatzhalter 5">
            <a:extLst>
              <a:ext uri="{FF2B5EF4-FFF2-40B4-BE49-F238E27FC236}">
                <a16:creationId xmlns:a16="http://schemas.microsoft.com/office/drawing/2014/main" id="{1DA1A5BC-4B3E-4471-B5A1-241BA355A44C}"/>
              </a:ext>
            </a:extLst>
          </p:cNvPr>
          <p:cNvSpPr>
            <a:spLocks noGrp="1"/>
          </p:cNvSpPr>
          <p:nvPr>
            <p:ph type="dt" sz="half" idx="10"/>
          </p:nvPr>
        </p:nvSpPr>
        <p:spPr/>
        <p:txBody>
          <a:bodyPr/>
          <a:lstStyle/>
          <a:p>
            <a:endParaRPr lang="de-DE"/>
          </a:p>
        </p:txBody>
      </p:sp>
      <p:sp>
        <p:nvSpPr>
          <p:cNvPr id="7" name="Fußzeilenplatzhalter 6">
            <a:extLst>
              <a:ext uri="{FF2B5EF4-FFF2-40B4-BE49-F238E27FC236}">
                <a16:creationId xmlns:a16="http://schemas.microsoft.com/office/drawing/2014/main" id="{CD9EFE6A-1403-4906-BD2F-08A1976EF5B0}"/>
              </a:ext>
            </a:extLst>
          </p:cNvPr>
          <p:cNvSpPr>
            <a:spLocks noGrp="1"/>
          </p:cNvSpPr>
          <p:nvPr>
            <p:ph type="ftr" sz="quarter" idx="11"/>
          </p:nvPr>
        </p:nvSpPr>
        <p:spPr/>
        <p:txBody>
          <a:bodyPr/>
          <a:lstStyle/>
          <a:p>
            <a:r>
              <a:rPr lang="de-DE"/>
              <a:t>Arbeitsbündnis Probeunterricht am Gymnasium - 21.06.2024</a:t>
            </a:r>
          </a:p>
        </p:txBody>
      </p:sp>
      <p:sp>
        <p:nvSpPr>
          <p:cNvPr id="8" name="Foliennummernplatzhalter 7">
            <a:extLst>
              <a:ext uri="{FF2B5EF4-FFF2-40B4-BE49-F238E27FC236}">
                <a16:creationId xmlns:a16="http://schemas.microsoft.com/office/drawing/2014/main" id="{27E6EE12-0E14-4C4E-A47E-A46E922C9027}"/>
              </a:ext>
            </a:extLst>
          </p:cNvPr>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pic>
        <p:nvPicPr>
          <p:cNvPr id="9" name="Grafik 8">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26815560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1E2BF801-7DBB-412B-A331-7A1DADC36F8F}"/>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9C57C5F2-4E6C-4DF3-A256-A51CB88E4CBE}"/>
              </a:ext>
            </a:extLst>
          </p:cNvPr>
          <p:cNvSpPr>
            <a:spLocks noGrp="1"/>
          </p:cNvSpPr>
          <p:nvPr>
            <p:ph type="ftr" sz="quarter" idx="11"/>
          </p:nvPr>
        </p:nvSpPr>
        <p:spPr/>
        <p:txBody>
          <a:bodyPr/>
          <a:lstStyle/>
          <a:p>
            <a:r>
              <a:rPr lang="de-DE"/>
              <a:t>Arbeitsbündnis Probeunterricht am Gymnasium - 21.06.2024</a:t>
            </a:r>
          </a:p>
        </p:txBody>
      </p:sp>
      <p:sp>
        <p:nvSpPr>
          <p:cNvPr id="7" name="Foliennummernplatzhalter 6">
            <a:extLst>
              <a:ext uri="{FF2B5EF4-FFF2-40B4-BE49-F238E27FC236}">
                <a16:creationId xmlns:a16="http://schemas.microsoft.com/office/drawing/2014/main" id="{550829A1-84BE-4323-8A58-BA6C669B2BC9}"/>
              </a:ext>
            </a:extLst>
          </p:cNvPr>
          <p:cNvSpPr>
            <a:spLocks noGrp="1"/>
          </p:cNvSpPr>
          <p:nvPr>
            <p:ph type="sldNum" sz="quarter" idx="12"/>
          </p:nvPr>
        </p:nvSpPr>
        <p:spPr/>
        <p:txBody>
          <a:bodyPr/>
          <a:lstStyle/>
          <a:p>
            <a:r>
              <a:rPr lang="de-DE"/>
              <a:t>Seite </a:t>
            </a:r>
            <a:fld id="{073DE812-22F6-49E4-B754-747D11D93214}" type="slidenum">
              <a:rPr lang="de-DE" smtClean="0"/>
              <a:pPr/>
              <a:t>‹Nr.›</a:t>
            </a:fld>
            <a:endParaRPr lang="de-DE"/>
          </a:p>
        </p:txBody>
      </p:sp>
      <p:pic>
        <p:nvPicPr>
          <p:cNvPr id="10" name="Grafik 9">
            <a:extLst>
              <a:ext uri="{FF2B5EF4-FFF2-40B4-BE49-F238E27FC236}">
                <a16:creationId xmlns:a16="http://schemas.microsoft.com/office/drawing/2014/main" id="{E452C28B-9230-4019-9837-A0776017D8F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83917" y="6229154"/>
            <a:ext cx="662400" cy="330616"/>
          </a:xfrm>
          <a:prstGeom prst="rect">
            <a:avLst/>
          </a:prstGeom>
        </p:spPr>
      </p:pic>
    </p:spTree>
    <p:extLst>
      <p:ext uri="{BB962C8B-B14F-4D97-AF65-F5344CB8AC3E}">
        <p14:creationId xmlns:p14="http://schemas.microsoft.com/office/powerpoint/2010/main" val="42367887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Li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59" y="979171"/>
            <a:ext cx="10643553" cy="1044892"/>
          </a:xfrm>
          <a:ln w="12700">
            <a:noFill/>
          </a:ln>
        </p:spPr>
        <p:txBody>
          <a:bodyPr lIns="0" tIns="0" rIns="0" bIns="0"/>
          <a:lstStyle>
            <a:lvl1pPr>
              <a:defRPr sz="3000" cap="none" baseline="0">
                <a:solidFill>
                  <a:schemeClr val="tx1"/>
                </a:solidFill>
              </a:defRPr>
            </a:lvl1pPr>
          </a:lstStyle>
          <a:p>
            <a:r>
              <a:rPr lang="de-DE" dirty="0"/>
              <a:t>TEXT</a:t>
            </a:r>
            <a:endParaRPr lang="en-US" dirty="0"/>
          </a:p>
        </p:txBody>
      </p:sp>
      <p:sp>
        <p:nvSpPr>
          <p:cNvPr id="6" name="Ellipse 5"/>
          <p:cNvSpPr/>
          <p:nvPr userDrawn="1"/>
        </p:nvSpPr>
        <p:spPr>
          <a:xfrm>
            <a:off x="7349307" y="4914000"/>
            <a:ext cx="1944000" cy="1944000"/>
          </a:xfrm>
          <a:prstGeom prst="ellipse">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7" name="Kreis 6"/>
          <p:cNvSpPr/>
          <p:nvPr userDrawn="1"/>
        </p:nvSpPr>
        <p:spPr>
          <a:xfrm rot="5400000">
            <a:off x="11228653" y="4914000"/>
            <a:ext cx="1944000" cy="1944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5400000">
            <a:off x="10256653" y="4914000"/>
            <a:ext cx="1944000" cy="1944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8312653" y="4914000"/>
            <a:ext cx="1944000" cy="1944000"/>
          </a:xfrm>
          <a:prstGeom prst="pie">
            <a:avLst>
              <a:gd name="adj1" fmla="val 0"/>
              <a:gd name="adj2" fmla="val 10800001"/>
            </a:avLst>
          </a:prstGeom>
          <a:solidFill>
            <a:srgbClr val="E40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10" name="Inhaltsplatzhalter 2"/>
          <p:cNvSpPr>
            <a:spLocks noGrp="1"/>
          </p:cNvSpPr>
          <p:nvPr>
            <p:ph idx="1"/>
          </p:nvPr>
        </p:nvSpPr>
        <p:spPr>
          <a:xfrm>
            <a:off x="900000" y="2239643"/>
            <a:ext cx="7272000" cy="1570357"/>
          </a:xfrm>
        </p:spPr>
        <p:txBody>
          <a:bodyPr/>
          <a:lstStyle>
            <a:lvl1pPr>
              <a:buSzPct val="110000"/>
              <a:defRPr/>
            </a:lvl1pPr>
          </a:lstStyle>
          <a:p>
            <a:endParaRPr lang="de-DE" dirty="0"/>
          </a:p>
        </p:txBody>
      </p:sp>
    </p:spTree>
    <p:extLst>
      <p:ext uri="{BB962C8B-B14F-4D97-AF65-F5344CB8AC3E}">
        <p14:creationId xmlns:p14="http://schemas.microsoft.com/office/powerpoint/2010/main" val="26169888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ontakt">
    <p:spTree>
      <p:nvGrpSpPr>
        <p:cNvPr id="1" name=""/>
        <p:cNvGrpSpPr/>
        <p:nvPr/>
      </p:nvGrpSpPr>
      <p:grpSpPr>
        <a:xfrm>
          <a:off x="0" y="0"/>
          <a:ext cx="0" cy="0"/>
          <a:chOff x="0" y="0"/>
          <a:chExt cx="0" cy="0"/>
        </a:xfrm>
      </p:grpSpPr>
      <p:sp>
        <p:nvSpPr>
          <p:cNvPr id="6" name="Ellipse 5"/>
          <p:cNvSpPr/>
          <p:nvPr userDrawn="1"/>
        </p:nvSpPr>
        <p:spPr>
          <a:xfrm>
            <a:off x="7349307" y="4914000"/>
            <a:ext cx="1944000" cy="1944000"/>
          </a:xfrm>
          <a:prstGeom prst="ellipse">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7" name="Kreis 6"/>
          <p:cNvSpPr/>
          <p:nvPr userDrawn="1"/>
        </p:nvSpPr>
        <p:spPr>
          <a:xfrm rot="5400000">
            <a:off x="11228653" y="4914000"/>
            <a:ext cx="1944000" cy="1944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5400000">
            <a:off x="10256653" y="4914000"/>
            <a:ext cx="1944000" cy="1944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8312653" y="4914000"/>
            <a:ext cx="1944000" cy="1944000"/>
          </a:xfrm>
          <a:prstGeom prst="pie">
            <a:avLst>
              <a:gd name="adj1" fmla="val 0"/>
              <a:gd name="adj2" fmla="val 10800001"/>
            </a:avLst>
          </a:prstGeom>
          <a:solidFill>
            <a:srgbClr val="E40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10" name="Title 1"/>
          <p:cNvSpPr>
            <a:spLocks noGrp="1"/>
          </p:cNvSpPr>
          <p:nvPr>
            <p:ph type="title" hasCustomPrompt="1"/>
          </p:nvPr>
        </p:nvSpPr>
        <p:spPr>
          <a:xfrm>
            <a:off x="899159" y="979171"/>
            <a:ext cx="10643553" cy="1044892"/>
          </a:xfrm>
          <a:ln w="12700">
            <a:noFill/>
          </a:ln>
        </p:spPr>
        <p:txBody>
          <a:bodyPr lIns="0" tIns="0" rIns="0" bIns="0"/>
          <a:lstStyle>
            <a:lvl1pPr>
              <a:defRPr sz="3000" cap="none" baseline="0">
                <a:solidFill>
                  <a:schemeClr val="tx1"/>
                </a:solidFill>
              </a:defRPr>
            </a:lvl1pPr>
          </a:lstStyle>
          <a:p>
            <a:r>
              <a:rPr lang="de-DE" dirty="0"/>
              <a:t>TEXT</a:t>
            </a:r>
            <a:endParaRPr lang="en-US" dirty="0"/>
          </a:p>
        </p:txBody>
      </p:sp>
      <p:sp>
        <p:nvSpPr>
          <p:cNvPr id="11" name="Inhaltsplatzhalter 2"/>
          <p:cNvSpPr>
            <a:spLocks noGrp="1"/>
          </p:cNvSpPr>
          <p:nvPr>
            <p:ph idx="1"/>
          </p:nvPr>
        </p:nvSpPr>
        <p:spPr>
          <a:xfrm>
            <a:off x="900000" y="2239643"/>
            <a:ext cx="7272000" cy="1570357"/>
          </a:xfrm>
        </p:spPr>
        <p:txBody>
          <a:bodyPr/>
          <a:lstStyle>
            <a:lvl1pPr marL="0" indent="0">
              <a:buFontTx/>
              <a:buNone/>
              <a:defRPr/>
            </a:lvl1pPr>
          </a:lstStyle>
          <a:p>
            <a:endParaRPr lang="de-DE" dirty="0"/>
          </a:p>
        </p:txBody>
      </p:sp>
    </p:spTree>
    <p:extLst>
      <p:ext uri="{BB962C8B-B14F-4D97-AF65-F5344CB8AC3E}">
        <p14:creationId xmlns:p14="http://schemas.microsoft.com/office/powerpoint/2010/main" val="26342879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Schlussfoli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59" y="979171"/>
            <a:ext cx="10643553" cy="1044892"/>
          </a:xfrm>
          <a:ln w="12700">
            <a:noFill/>
          </a:ln>
        </p:spPr>
        <p:txBody>
          <a:bodyPr lIns="0" tIns="0" rIns="0" bIns="0"/>
          <a:lstStyle>
            <a:lvl1pPr>
              <a:defRPr sz="6000" cap="none" baseline="0">
                <a:solidFill>
                  <a:srgbClr val="004F9F"/>
                </a:solidFill>
              </a:defRPr>
            </a:lvl1pPr>
          </a:lstStyle>
          <a:p>
            <a:r>
              <a:rPr lang="de-DE" dirty="0"/>
              <a:t>TEXT</a:t>
            </a:r>
            <a:endParaRPr lang="en-US" dirty="0"/>
          </a:p>
        </p:txBody>
      </p:sp>
      <p:sp>
        <p:nvSpPr>
          <p:cNvPr id="6" name="Ellipse 5"/>
          <p:cNvSpPr/>
          <p:nvPr userDrawn="1"/>
        </p:nvSpPr>
        <p:spPr>
          <a:xfrm>
            <a:off x="7349307" y="4914000"/>
            <a:ext cx="1944000" cy="1944000"/>
          </a:xfrm>
          <a:prstGeom prst="ellipse">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7" name="Kreis 6"/>
          <p:cNvSpPr/>
          <p:nvPr userDrawn="1"/>
        </p:nvSpPr>
        <p:spPr>
          <a:xfrm rot="5400000">
            <a:off x="11228653" y="4914000"/>
            <a:ext cx="1944000" cy="1944000"/>
          </a:xfrm>
          <a:prstGeom prst="pie">
            <a:avLst>
              <a:gd name="adj1" fmla="val 0"/>
              <a:gd name="adj2" fmla="val 10800001"/>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5400000">
            <a:off x="10256653" y="4914000"/>
            <a:ext cx="1944000" cy="1944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8312653" y="4914000"/>
            <a:ext cx="1944000" cy="1944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Tree>
    <p:extLst>
      <p:ext uri="{BB962C8B-B14F-4D97-AF65-F5344CB8AC3E}">
        <p14:creationId xmlns:p14="http://schemas.microsoft.com/office/powerpoint/2010/main" val="4108936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2_Schlussfolie">
    <p:bg>
      <p:bgPr>
        <a:solidFill>
          <a:srgbClr val="004F9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59" y="979171"/>
            <a:ext cx="10643553"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sp>
        <p:nvSpPr>
          <p:cNvPr id="6" name="Ellipse 5"/>
          <p:cNvSpPr/>
          <p:nvPr userDrawn="1"/>
        </p:nvSpPr>
        <p:spPr>
          <a:xfrm>
            <a:off x="7349307" y="4914000"/>
            <a:ext cx="1944000" cy="1944000"/>
          </a:xfrm>
          <a:prstGeom prst="ellipse">
            <a:avLst/>
          </a:prstGeom>
          <a:solidFill>
            <a:srgbClr val="4F9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7" name="Kreis 6"/>
          <p:cNvSpPr/>
          <p:nvPr userDrawn="1"/>
        </p:nvSpPr>
        <p:spPr>
          <a:xfrm rot="5400000">
            <a:off x="11228653" y="4914000"/>
            <a:ext cx="1944000" cy="1944000"/>
          </a:xfrm>
          <a:prstGeom prst="pie">
            <a:avLst>
              <a:gd name="adj1" fmla="val 0"/>
              <a:gd name="adj2" fmla="val 10800001"/>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5400000">
            <a:off x="10256653" y="4914000"/>
            <a:ext cx="1944000" cy="1944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8312653" y="4914000"/>
            <a:ext cx="1944000" cy="1944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Tree>
    <p:extLst>
      <p:ext uri="{BB962C8B-B14F-4D97-AF65-F5344CB8AC3E}">
        <p14:creationId xmlns:p14="http://schemas.microsoft.com/office/powerpoint/2010/main" val="35915715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3_Schlussfolie">
    <p:bg>
      <p:bgPr>
        <a:solidFill>
          <a:srgbClr val="F393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59" y="979171"/>
            <a:ext cx="10643553"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sp>
        <p:nvSpPr>
          <p:cNvPr id="6" name="Ellipse 5"/>
          <p:cNvSpPr/>
          <p:nvPr userDrawn="1"/>
        </p:nvSpPr>
        <p:spPr>
          <a:xfrm>
            <a:off x="7349307" y="4914000"/>
            <a:ext cx="1944000" cy="1944000"/>
          </a:xfrm>
          <a:prstGeom prst="ellipse">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7" name="Kreis 6"/>
          <p:cNvSpPr/>
          <p:nvPr userDrawn="1"/>
        </p:nvSpPr>
        <p:spPr>
          <a:xfrm rot="5400000">
            <a:off x="11228653" y="4914000"/>
            <a:ext cx="1944000" cy="1944000"/>
          </a:xfrm>
          <a:prstGeom prst="pie">
            <a:avLst>
              <a:gd name="adj1" fmla="val 0"/>
              <a:gd name="adj2" fmla="val 10800001"/>
            </a:avLst>
          </a:prstGeom>
          <a:solidFill>
            <a:srgbClr val="4F9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5400000">
            <a:off x="10256653" y="4914000"/>
            <a:ext cx="1944000" cy="1944000"/>
          </a:xfrm>
          <a:prstGeom prst="pie">
            <a:avLst>
              <a:gd name="adj1" fmla="val 0"/>
              <a:gd name="adj2" fmla="val 10800001"/>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8312653" y="4914000"/>
            <a:ext cx="1944000" cy="1944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Tree>
    <p:extLst>
      <p:ext uri="{BB962C8B-B14F-4D97-AF65-F5344CB8AC3E}">
        <p14:creationId xmlns:p14="http://schemas.microsoft.com/office/powerpoint/2010/main" val="31076988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4_Schlussfolie">
    <p:bg>
      <p:bgPr>
        <a:solidFill>
          <a:srgbClr val="00AA8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59" y="979171"/>
            <a:ext cx="10643553"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sp>
        <p:nvSpPr>
          <p:cNvPr id="6" name="Ellipse 5"/>
          <p:cNvSpPr/>
          <p:nvPr userDrawn="1"/>
        </p:nvSpPr>
        <p:spPr>
          <a:xfrm>
            <a:off x="7349307" y="4914000"/>
            <a:ext cx="1944000" cy="1944000"/>
          </a:xfrm>
          <a:prstGeom prst="ellipse">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7" name="Kreis 6"/>
          <p:cNvSpPr/>
          <p:nvPr userDrawn="1"/>
        </p:nvSpPr>
        <p:spPr>
          <a:xfrm rot="5400000">
            <a:off x="11228653" y="4914000"/>
            <a:ext cx="1944000" cy="1944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5400000">
            <a:off x="10256653" y="4914000"/>
            <a:ext cx="1944000" cy="1944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8312653" y="4914000"/>
            <a:ext cx="1944000" cy="1944000"/>
          </a:xfrm>
          <a:prstGeom prst="pie">
            <a:avLst>
              <a:gd name="adj1" fmla="val 0"/>
              <a:gd name="adj2" fmla="val 10800001"/>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Tree>
    <p:extLst>
      <p:ext uri="{BB962C8B-B14F-4D97-AF65-F5344CB8AC3E}">
        <p14:creationId xmlns:p14="http://schemas.microsoft.com/office/powerpoint/2010/main" val="198723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elfolie">
    <p:bg>
      <p:bgPr>
        <a:solidFill>
          <a:srgbClr val="00AA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94404" y="2312235"/>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478909" y="3827504"/>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11" name="Ellipse 10"/>
          <p:cNvSpPr/>
          <p:nvPr userDrawn="1"/>
        </p:nvSpPr>
        <p:spPr>
          <a:xfrm>
            <a:off x="7349307" y="0"/>
            <a:ext cx="1944000" cy="1944000"/>
          </a:xfrm>
          <a:prstGeom prst="ellipse">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4" name="Kreis 13"/>
          <p:cNvSpPr/>
          <p:nvPr userDrawn="1"/>
        </p:nvSpPr>
        <p:spPr>
          <a:xfrm rot="5400000">
            <a:off x="11228653" y="0"/>
            <a:ext cx="1944000" cy="1944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5" name="Kreis 14"/>
          <p:cNvSpPr/>
          <p:nvPr userDrawn="1"/>
        </p:nvSpPr>
        <p:spPr>
          <a:xfrm rot="5400000">
            <a:off x="10256653" y="0"/>
            <a:ext cx="1944000" cy="1944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rot="16200000">
            <a:off x="8312653" y="0"/>
            <a:ext cx="1944000" cy="1944000"/>
          </a:xfrm>
          <a:prstGeom prst="pie">
            <a:avLst>
              <a:gd name="adj1" fmla="val 0"/>
              <a:gd name="adj2" fmla="val 10800001"/>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Tree>
    <p:extLst>
      <p:ext uri="{BB962C8B-B14F-4D97-AF65-F5344CB8AC3E}">
        <p14:creationId xmlns:p14="http://schemas.microsoft.com/office/powerpoint/2010/main" val="37322127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5_Schlussfoli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04869" y="2384108"/>
            <a:ext cx="7980362" cy="1044892"/>
          </a:xfrm>
          <a:ln w="12700">
            <a:noFill/>
          </a:ln>
        </p:spPr>
        <p:txBody>
          <a:bodyPr lIns="0" tIns="0" rIns="0" bIns="0"/>
          <a:lstStyle>
            <a:lvl1pPr>
              <a:defRPr sz="6000" cap="none" baseline="0">
                <a:solidFill>
                  <a:srgbClr val="004F9F"/>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6" name="Kreis 5"/>
          <p:cNvSpPr/>
          <p:nvPr userDrawn="1"/>
        </p:nvSpPr>
        <p:spPr>
          <a:xfrm rot="16200000">
            <a:off x="-1632996" y="564774"/>
            <a:ext cx="3240000" cy="3240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7" name="Kreis 6"/>
          <p:cNvSpPr/>
          <p:nvPr userDrawn="1"/>
        </p:nvSpPr>
        <p:spPr>
          <a:xfrm rot="10800000">
            <a:off x="1462168" y="5238000"/>
            <a:ext cx="3240000" cy="3240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a:off x="8301125" y="-1620001"/>
            <a:ext cx="3240000" cy="3240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5518692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6_Schlussfolie">
    <p:bg>
      <p:bgPr>
        <a:solidFill>
          <a:srgbClr val="004F9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04869" y="2384108"/>
            <a:ext cx="7980362"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7" name="Kreis 6"/>
          <p:cNvSpPr/>
          <p:nvPr userDrawn="1"/>
        </p:nvSpPr>
        <p:spPr>
          <a:xfrm rot="10800000">
            <a:off x="1462168" y="5238000"/>
            <a:ext cx="3240000" cy="3240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a:off x="8301125" y="-1620001"/>
            <a:ext cx="3240000" cy="3240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1632996" y="564774"/>
            <a:ext cx="3240000" cy="3240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5103606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7_Schlussfolie">
    <p:bg>
      <p:bgPr>
        <a:solidFill>
          <a:srgbClr val="F393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04869" y="2384108"/>
            <a:ext cx="7980362"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7" name="Kreis 6"/>
          <p:cNvSpPr/>
          <p:nvPr userDrawn="1"/>
        </p:nvSpPr>
        <p:spPr>
          <a:xfrm rot="10800000">
            <a:off x="1462168" y="5238000"/>
            <a:ext cx="3240000" cy="3240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a:off x="8301125" y="-1620001"/>
            <a:ext cx="3240000" cy="3240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Kreis 8"/>
          <p:cNvSpPr/>
          <p:nvPr userDrawn="1"/>
        </p:nvSpPr>
        <p:spPr>
          <a:xfrm rot="16200000">
            <a:off x="-1632996" y="564774"/>
            <a:ext cx="3240000" cy="3240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2747521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8_Schlussfolie">
    <p:bg>
      <p:bgPr>
        <a:solidFill>
          <a:srgbClr val="00AA84"/>
        </a:solidFill>
        <a:effectLst/>
      </p:bgPr>
    </p:bg>
    <p:spTree>
      <p:nvGrpSpPr>
        <p:cNvPr id="1" name=""/>
        <p:cNvGrpSpPr/>
        <p:nvPr/>
      </p:nvGrpSpPr>
      <p:grpSpPr>
        <a:xfrm>
          <a:off x="0" y="0"/>
          <a:ext cx="0" cy="0"/>
          <a:chOff x="0" y="0"/>
          <a:chExt cx="0" cy="0"/>
        </a:xfrm>
      </p:grpSpPr>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7" name="Kreis 6"/>
          <p:cNvSpPr/>
          <p:nvPr userDrawn="1"/>
        </p:nvSpPr>
        <p:spPr>
          <a:xfrm rot="10800000">
            <a:off x="1462168" y="5238000"/>
            <a:ext cx="3240000" cy="3240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a:off x="8301125" y="-1620001"/>
            <a:ext cx="3240000" cy="3240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9" name="Title 1"/>
          <p:cNvSpPr>
            <a:spLocks noGrp="1"/>
          </p:cNvSpPr>
          <p:nvPr>
            <p:ph type="title" hasCustomPrompt="1"/>
          </p:nvPr>
        </p:nvSpPr>
        <p:spPr>
          <a:xfrm>
            <a:off x="2204869" y="2384108"/>
            <a:ext cx="7980362"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sp>
        <p:nvSpPr>
          <p:cNvPr id="10" name="Kreis 9"/>
          <p:cNvSpPr/>
          <p:nvPr userDrawn="1"/>
        </p:nvSpPr>
        <p:spPr>
          <a:xfrm rot="16200000">
            <a:off x="-1632996" y="564774"/>
            <a:ext cx="3240000" cy="3240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882451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9_Schlussfoli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67025" y="2384108"/>
            <a:ext cx="7980362" cy="1044892"/>
          </a:xfrm>
          <a:ln w="12700">
            <a:noFill/>
          </a:ln>
        </p:spPr>
        <p:txBody>
          <a:bodyPr lIns="0" tIns="0" rIns="0" bIns="0"/>
          <a:lstStyle>
            <a:lvl1pPr>
              <a:defRPr sz="6000" cap="none" baseline="0">
                <a:solidFill>
                  <a:srgbClr val="004F9F"/>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11" name="Kreis 10"/>
          <p:cNvSpPr/>
          <p:nvPr userDrawn="1"/>
        </p:nvSpPr>
        <p:spPr>
          <a:xfrm>
            <a:off x="-3240000" y="-3240000"/>
            <a:ext cx="6480000" cy="6480000"/>
          </a:xfrm>
          <a:prstGeom prst="pie">
            <a:avLst>
              <a:gd name="adj1" fmla="val 0"/>
              <a:gd name="adj2" fmla="val 5403244"/>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8505218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0_Schlussfolie">
    <p:bg>
      <p:bgPr>
        <a:solidFill>
          <a:srgbClr val="004F9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67025" y="2384108"/>
            <a:ext cx="7980362"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11" name="Kreis 10"/>
          <p:cNvSpPr/>
          <p:nvPr userDrawn="1"/>
        </p:nvSpPr>
        <p:spPr>
          <a:xfrm>
            <a:off x="-3240000" y="-3240000"/>
            <a:ext cx="6480000" cy="6480000"/>
          </a:xfrm>
          <a:prstGeom prst="pie">
            <a:avLst>
              <a:gd name="adj1" fmla="val 0"/>
              <a:gd name="adj2" fmla="val 5403244"/>
            </a:avLst>
          </a:prstGeom>
          <a:solidFill>
            <a:srgbClr val="4F9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0800849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1_Schlussfolie">
    <p:bg>
      <p:bgPr>
        <a:solidFill>
          <a:srgbClr val="F393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67025" y="2384108"/>
            <a:ext cx="7980362"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11" name="Kreis 10"/>
          <p:cNvSpPr/>
          <p:nvPr userDrawn="1"/>
        </p:nvSpPr>
        <p:spPr>
          <a:xfrm>
            <a:off x="-3240000" y="-3240000"/>
            <a:ext cx="6480000" cy="6480000"/>
          </a:xfrm>
          <a:prstGeom prst="pie">
            <a:avLst>
              <a:gd name="adj1" fmla="val 0"/>
              <a:gd name="adj2" fmla="val 5403244"/>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8491154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2_Schlussfolie">
    <p:bg>
      <p:bgPr>
        <a:solidFill>
          <a:srgbClr val="00AA8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67025" y="2384108"/>
            <a:ext cx="7980362" cy="1044892"/>
          </a:xfrm>
          <a:ln w="12700">
            <a:noFill/>
          </a:ln>
        </p:spPr>
        <p:txBody>
          <a:bodyPr lIns="0" tIns="0" rIns="0" bIns="0"/>
          <a:lstStyle>
            <a:lvl1pPr>
              <a:defRPr sz="6000" cap="none" baseline="0">
                <a:solidFill>
                  <a:schemeClr val="bg1"/>
                </a:solidFill>
              </a:defRPr>
            </a:lvl1pPr>
          </a:lstStyle>
          <a:p>
            <a:r>
              <a:rPr lang="de-DE" dirty="0"/>
              <a:t>TEXT</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5533086"/>
            <a:ext cx="3219818" cy="644400"/>
          </a:xfrm>
          <a:prstGeom prst="rect">
            <a:avLst/>
          </a:prstGeom>
        </p:spPr>
      </p:pic>
      <p:sp>
        <p:nvSpPr>
          <p:cNvPr id="11" name="Kreis 10"/>
          <p:cNvSpPr/>
          <p:nvPr userDrawn="1"/>
        </p:nvSpPr>
        <p:spPr>
          <a:xfrm>
            <a:off x="-3240000" y="-3240000"/>
            <a:ext cx="6480000" cy="6480000"/>
          </a:xfrm>
          <a:prstGeom prst="pie">
            <a:avLst>
              <a:gd name="adj1" fmla="val 0"/>
              <a:gd name="adj2" fmla="val 5403244"/>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00138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elfoli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08096" y="2079760"/>
            <a:ext cx="7256463" cy="1356360"/>
          </a:xfrm>
        </p:spPr>
        <p:txBody>
          <a:bodyPr anchor="b"/>
          <a:lstStyle>
            <a:lvl1pPr algn="l">
              <a:defRPr lang="en-US" sz="3600" cap="all" baseline="0" dirty="0">
                <a:solidFill>
                  <a:srgbClr val="004F9F"/>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2408096" y="3595029"/>
            <a:ext cx="7256463" cy="720000"/>
          </a:xfrm>
        </p:spPr>
        <p:txBody>
          <a:bodyPr/>
          <a:lstStyle>
            <a:lvl1pPr marL="0" indent="0" algn="l">
              <a:lnSpc>
                <a:spcPct val="105000"/>
              </a:lnSpc>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7" name="Kreis 6"/>
          <p:cNvSpPr/>
          <p:nvPr userDrawn="1"/>
        </p:nvSpPr>
        <p:spPr>
          <a:xfrm rot="16200000">
            <a:off x="-1632996" y="3026498"/>
            <a:ext cx="3240000" cy="3240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a:off x="2408096" y="-1620000"/>
            <a:ext cx="3240000" cy="3240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10800000">
            <a:off x="10572000" y="5238000"/>
            <a:ext cx="3240000" cy="3240000"/>
          </a:xfrm>
          <a:prstGeom prst="pie">
            <a:avLst>
              <a:gd name="adj1" fmla="val 0"/>
              <a:gd name="adj2" fmla="val 5401337"/>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317445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Titelfolie">
    <p:bg>
      <p:bgPr>
        <a:solidFill>
          <a:srgbClr val="004F9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08096" y="2079760"/>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2408096" y="3595029"/>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7" name="Kreis 6"/>
          <p:cNvSpPr/>
          <p:nvPr userDrawn="1"/>
        </p:nvSpPr>
        <p:spPr>
          <a:xfrm rot="16200000">
            <a:off x="-1632996" y="3026498"/>
            <a:ext cx="3240000" cy="3240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a:off x="2408096" y="-1620000"/>
            <a:ext cx="3240000" cy="3240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10800000">
            <a:off x="10572000" y="5238000"/>
            <a:ext cx="3240000" cy="3240000"/>
          </a:xfrm>
          <a:prstGeom prst="pie">
            <a:avLst>
              <a:gd name="adj1" fmla="val 0"/>
              <a:gd name="adj2" fmla="val 5401337"/>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296033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6_Titelfolie">
    <p:bg>
      <p:bgPr>
        <a:solidFill>
          <a:srgbClr val="F393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08096" y="2079760"/>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2408096" y="3595029"/>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7" name="Kreis 6"/>
          <p:cNvSpPr/>
          <p:nvPr userDrawn="1"/>
        </p:nvSpPr>
        <p:spPr>
          <a:xfrm rot="16200000">
            <a:off x="-1632996" y="3026498"/>
            <a:ext cx="3240000" cy="3240000"/>
          </a:xfrm>
          <a:prstGeom prst="pie">
            <a:avLst>
              <a:gd name="adj1" fmla="val 0"/>
              <a:gd name="adj2" fmla="val 10800001"/>
            </a:avLst>
          </a:prstGeom>
          <a:solidFill>
            <a:srgbClr val="00A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a:off x="2408096" y="-1620000"/>
            <a:ext cx="3240000" cy="3240000"/>
          </a:xfrm>
          <a:prstGeom prst="pie">
            <a:avLst>
              <a:gd name="adj1" fmla="val 0"/>
              <a:gd name="adj2" fmla="val 10800001"/>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10800000">
            <a:off x="10572000" y="5238000"/>
            <a:ext cx="3240000" cy="3240000"/>
          </a:xfrm>
          <a:prstGeom prst="pie">
            <a:avLst>
              <a:gd name="adj1" fmla="val 0"/>
              <a:gd name="adj2" fmla="val 5401337"/>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56505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Titelfolie">
    <p:bg>
      <p:bgPr>
        <a:solidFill>
          <a:srgbClr val="00AA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08096" y="2079760"/>
            <a:ext cx="7256463" cy="1356360"/>
          </a:xfrm>
        </p:spPr>
        <p:txBody>
          <a:bodyPr anchor="b"/>
          <a:lstStyle>
            <a:lvl1pPr algn="l">
              <a:defRPr sz="3600" cap="all" baseline="0">
                <a:solidFill>
                  <a:schemeClr val="bg1"/>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2408096" y="3595029"/>
            <a:ext cx="7256463" cy="720000"/>
          </a:xfrm>
        </p:spPr>
        <p:txBody>
          <a:bodyPr/>
          <a:lstStyle>
            <a:lvl1pPr marL="0" indent="0" algn="l">
              <a:lnSpc>
                <a:spcPct val="1050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7" name="Kreis 6"/>
          <p:cNvSpPr/>
          <p:nvPr userDrawn="1"/>
        </p:nvSpPr>
        <p:spPr>
          <a:xfrm rot="16200000">
            <a:off x="-1632996" y="3026498"/>
            <a:ext cx="3240000" cy="3240000"/>
          </a:xfrm>
          <a:prstGeom prst="pie">
            <a:avLst>
              <a:gd name="adj1" fmla="val 0"/>
              <a:gd name="adj2" fmla="val 10800001"/>
            </a:avLst>
          </a:prstGeom>
          <a:solidFill>
            <a:srgbClr val="FFE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16" name="Kreis 15"/>
          <p:cNvSpPr/>
          <p:nvPr userDrawn="1"/>
        </p:nvSpPr>
        <p:spPr>
          <a:xfrm>
            <a:off x="2408096" y="-1620000"/>
            <a:ext cx="3240000" cy="3240000"/>
          </a:xfrm>
          <a:prstGeom prst="pie">
            <a:avLst>
              <a:gd name="adj1" fmla="val 0"/>
              <a:gd name="adj2" fmla="val 10800001"/>
            </a:avLst>
          </a:prstGeom>
          <a:solidFill>
            <a:srgbClr val="F3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
        <p:nvSpPr>
          <p:cNvPr id="8" name="Kreis 7"/>
          <p:cNvSpPr/>
          <p:nvPr userDrawn="1"/>
        </p:nvSpPr>
        <p:spPr>
          <a:xfrm rot="10800000">
            <a:off x="10572000" y="5238000"/>
            <a:ext cx="3240000" cy="3240000"/>
          </a:xfrm>
          <a:prstGeom prst="pie">
            <a:avLst>
              <a:gd name="adj1" fmla="val 0"/>
              <a:gd name="adj2" fmla="val 5401337"/>
            </a:avLst>
          </a:prstGeom>
          <a:solidFill>
            <a:srgbClr val="004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84183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8_Titelfoli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6000" y="2281238"/>
            <a:ext cx="7256463" cy="1356360"/>
          </a:xfrm>
        </p:spPr>
        <p:txBody>
          <a:bodyPr anchor="b"/>
          <a:lstStyle>
            <a:lvl1pPr algn="l">
              <a:defRPr sz="3600" cap="all" baseline="0">
                <a:solidFill>
                  <a:srgbClr val="004F9F"/>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3276000" y="3796507"/>
            <a:ext cx="7256463" cy="720000"/>
          </a:xfrm>
        </p:spPr>
        <p:txBody>
          <a:bodyPr/>
          <a:lstStyle>
            <a:lvl1pPr marL="0" indent="0" algn="l">
              <a:lnSpc>
                <a:spcPct val="105000"/>
              </a:lnSpc>
              <a:buNone/>
              <a:defRPr sz="1800">
                <a:solidFill>
                  <a:srgbClr val="E404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pic>
        <p:nvPicPr>
          <p:cNvPr id="5" name="Bild 4" descr="B_SEN_BJF_Logo_DE_H_PW_RGB.png"/>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21307" y="654050"/>
            <a:ext cx="3219818" cy="644400"/>
          </a:xfrm>
          <a:prstGeom prst="rect">
            <a:avLst/>
          </a:prstGeom>
        </p:spPr>
      </p:pic>
      <p:sp>
        <p:nvSpPr>
          <p:cNvPr id="6" name="Kreis 5"/>
          <p:cNvSpPr/>
          <p:nvPr userDrawn="1"/>
        </p:nvSpPr>
        <p:spPr>
          <a:xfrm>
            <a:off x="-3238849" y="-3240000"/>
            <a:ext cx="6480000" cy="6480000"/>
          </a:xfrm>
          <a:prstGeom prst="pie">
            <a:avLst>
              <a:gd name="adj1" fmla="val 0"/>
              <a:gd name="adj2" fmla="val 5403244"/>
            </a:avLst>
          </a:prstGeom>
          <a:solidFill>
            <a:srgbClr val="E404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1306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699" y="667859"/>
            <a:ext cx="10895013" cy="1080000"/>
          </a:xfrm>
          <a:prstGeom prst="rect">
            <a:avLst/>
          </a:prstGeom>
        </p:spPr>
        <p:txBody>
          <a:bodyPr vert="horz" lIns="0" tIns="0" rIns="0" bIns="0" rtlCol="0" anchor="t" anchorCtr="0">
            <a:noAutofit/>
          </a:bodyPr>
          <a:lstStyle/>
          <a:p>
            <a:r>
              <a:rPr lang="de-DE" dirty="0"/>
              <a:t>Mastertitelformat bearbeiten</a:t>
            </a:r>
            <a:endParaRPr lang="en-US" dirty="0"/>
          </a:p>
        </p:txBody>
      </p:sp>
      <p:sp>
        <p:nvSpPr>
          <p:cNvPr id="3" name="Text Placeholder 2"/>
          <p:cNvSpPr>
            <a:spLocks noGrp="1"/>
          </p:cNvSpPr>
          <p:nvPr>
            <p:ph type="body" idx="1"/>
          </p:nvPr>
        </p:nvSpPr>
        <p:spPr>
          <a:xfrm>
            <a:off x="647699" y="2024064"/>
            <a:ext cx="10895013" cy="3889375"/>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10074273" y="6429989"/>
            <a:ext cx="815976" cy="192887"/>
          </a:xfrm>
          <a:prstGeom prst="rect">
            <a:avLst/>
          </a:prstGeom>
        </p:spPr>
        <p:txBody>
          <a:bodyPr vert="horz" lIns="0" tIns="0" rIns="0" bIns="0" rtlCol="0" anchor="t" anchorCtr="0">
            <a:noAutofit/>
          </a:bodyPr>
          <a:lstStyle>
            <a:lvl1pPr algn="r">
              <a:defRPr sz="900">
                <a:solidFill>
                  <a:schemeClr val="tx1"/>
                </a:solidFill>
              </a:defRPr>
            </a:lvl1pPr>
          </a:lstStyle>
          <a:p>
            <a:endParaRPr lang="de-DE"/>
          </a:p>
        </p:txBody>
      </p:sp>
      <p:sp>
        <p:nvSpPr>
          <p:cNvPr id="5" name="Footer Placeholder 4"/>
          <p:cNvSpPr>
            <a:spLocks noGrp="1"/>
          </p:cNvSpPr>
          <p:nvPr>
            <p:ph type="ftr" sz="quarter" idx="3"/>
          </p:nvPr>
        </p:nvSpPr>
        <p:spPr>
          <a:xfrm>
            <a:off x="1371600" y="6429989"/>
            <a:ext cx="8618220" cy="192887"/>
          </a:xfrm>
          <a:prstGeom prst="rect">
            <a:avLst/>
          </a:prstGeom>
        </p:spPr>
        <p:txBody>
          <a:bodyPr vert="horz" lIns="0" tIns="0" rIns="0" bIns="0" rtlCol="0" anchor="t" anchorCtr="0">
            <a:noAutofit/>
          </a:bodyPr>
          <a:lstStyle>
            <a:lvl1pPr algn="l">
              <a:defRPr sz="900">
                <a:solidFill>
                  <a:schemeClr val="tx1"/>
                </a:solidFill>
              </a:defRPr>
            </a:lvl1pPr>
          </a:lstStyle>
          <a:p>
            <a:r>
              <a:rPr lang="de-DE"/>
              <a:t>Arbeitsbündnis Probeunterricht am Gymnasium - 21.06.2024</a:t>
            </a:r>
          </a:p>
        </p:txBody>
      </p:sp>
      <p:sp>
        <p:nvSpPr>
          <p:cNvPr id="6" name="Slide Number Placeholder 5"/>
          <p:cNvSpPr>
            <a:spLocks noGrp="1"/>
          </p:cNvSpPr>
          <p:nvPr>
            <p:ph type="sldNum" sz="quarter" idx="4"/>
          </p:nvPr>
        </p:nvSpPr>
        <p:spPr>
          <a:xfrm>
            <a:off x="647699" y="6429989"/>
            <a:ext cx="640773" cy="192887"/>
          </a:xfrm>
          <a:prstGeom prst="rect">
            <a:avLst/>
          </a:prstGeom>
        </p:spPr>
        <p:txBody>
          <a:bodyPr vert="horz" lIns="0" tIns="0" rIns="0" bIns="0" rtlCol="0" anchor="t" anchorCtr="0">
            <a:noAutofit/>
          </a:bodyPr>
          <a:lstStyle>
            <a:lvl1pPr algn="l">
              <a:defRPr sz="900">
                <a:solidFill>
                  <a:schemeClr val="tx1"/>
                </a:solidFill>
              </a:defRPr>
            </a:lvl1pPr>
          </a:lstStyle>
          <a:p>
            <a:r>
              <a:rPr lang="de-DE"/>
              <a:t>Seite </a:t>
            </a:r>
            <a:fld id="{073DE812-22F6-49E4-B754-747D11D93214}" type="slidenum">
              <a:rPr lang="de-DE" smtClean="0"/>
              <a:pPr/>
              <a:t>‹Nr.›</a:t>
            </a:fld>
            <a:endParaRPr lang="de-DE"/>
          </a:p>
        </p:txBody>
      </p:sp>
    </p:spTree>
    <p:extLst>
      <p:ext uri="{BB962C8B-B14F-4D97-AF65-F5344CB8AC3E}">
        <p14:creationId xmlns:p14="http://schemas.microsoft.com/office/powerpoint/2010/main" val="1080514955"/>
      </p:ext>
    </p:extLst>
  </p:cSld>
  <p:clrMap bg1="lt1" tx1="dk1" bg2="lt2" tx2="dk2" accent1="accent1" accent2="accent2" accent3="accent3" accent4="accent4" accent5="accent5" accent6="accent6" hlink="hlink" folHlink="folHlink"/>
  <p:sldLayoutIdLst>
    <p:sldLayoutId id="2147483722" r:id="rId1"/>
    <p:sldLayoutId id="2147483711" r:id="rId2"/>
    <p:sldLayoutId id="2147483712" r:id="rId3"/>
    <p:sldLayoutId id="2147483723" r:id="rId4"/>
    <p:sldLayoutId id="2147483724" r:id="rId5"/>
    <p:sldLayoutId id="2147483714" r:id="rId6"/>
    <p:sldLayoutId id="2147483725" r:id="rId7"/>
    <p:sldLayoutId id="2147483726" r:id="rId8"/>
    <p:sldLayoutId id="2147483661" r:id="rId9"/>
    <p:sldLayoutId id="2147483727" r:id="rId10"/>
    <p:sldLayoutId id="2147483728" r:id="rId11"/>
    <p:sldLayoutId id="2147483729" r:id="rId12"/>
    <p:sldLayoutId id="2147483671" r:id="rId13"/>
    <p:sldLayoutId id="2147483702" r:id="rId14"/>
    <p:sldLayoutId id="2147483730" r:id="rId15"/>
    <p:sldLayoutId id="2147483731" r:id="rId16"/>
    <p:sldLayoutId id="2147483703" r:id="rId17"/>
    <p:sldLayoutId id="2147483732" r:id="rId18"/>
    <p:sldLayoutId id="2147483733" r:id="rId19"/>
    <p:sldLayoutId id="2147483672" r:id="rId20"/>
    <p:sldLayoutId id="2147483735" r:id="rId21"/>
    <p:sldLayoutId id="2147483747" r:id="rId22"/>
    <p:sldLayoutId id="2147483736" r:id="rId23"/>
    <p:sldLayoutId id="2147483737" r:id="rId24"/>
    <p:sldLayoutId id="2147483738" r:id="rId25"/>
    <p:sldLayoutId id="2147483662" r:id="rId26"/>
    <p:sldLayoutId id="2147483668" r:id="rId27"/>
    <p:sldLayoutId id="2147483669" r:id="rId28"/>
    <p:sldLayoutId id="2147483682" r:id="rId29"/>
    <p:sldLayoutId id="2147483670" r:id="rId30"/>
    <p:sldLayoutId id="2147483709" r:id="rId31"/>
    <p:sldLayoutId id="2147483666" r:id="rId32"/>
    <p:sldLayoutId id="2147483667" r:id="rId33"/>
    <p:sldLayoutId id="2147483739" r:id="rId34"/>
    <p:sldLayoutId id="2147483715" r:id="rId35"/>
    <p:sldLayoutId id="2147483740" r:id="rId36"/>
    <p:sldLayoutId id="2147483717" r:id="rId37"/>
    <p:sldLayoutId id="2147483720" r:id="rId38"/>
    <p:sldLayoutId id="2147483741" r:id="rId39"/>
    <p:sldLayoutId id="2147483719" r:id="rId40"/>
    <p:sldLayoutId id="2147483742" r:id="rId41"/>
    <p:sldLayoutId id="2147483746" r:id="rId42"/>
    <p:sldLayoutId id="2147483721" r:id="rId43"/>
    <p:sldLayoutId id="2147483718" r:id="rId44"/>
    <p:sldLayoutId id="2147483743" r:id="rId45"/>
    <p:sldLayoutId id="2147483744" r:id="rId46"/>
    <p:sldLayoutId id="2147483745" r:id="rId47"/>
  </p:sldLayoutIdLst>
  <p:hf hdr="0" dt="0"/>
  <p:txStyles>
    <p:titleStyle>
      <a:lvl1pPr algn="l" defTabSz="914400" rtl="0" eaLnBrk="1" latinLnBrk="0" hangingPunct="1">
        <a:lnSpc>
          <a:spcPct val="100000"/>
        </a:lnSpc>
        <a:spcBef>
          <a:spcPct val="0"/>
        </a:spcBef>
        <a:buNone/>
        <a:defRPr sz="3000" b="1" kern="1200" cap="none" spc="0" baseline="0">
          <a:solidFill>
            <a:schemeClr val="tx1"/>
          </a:solidFill>
          <a:latin typeface="+mj-lt"/>
          <a:ea typeface="+mj-ea"/>
          <a:cs typeface="+mj-cs"/>
        </a:defRPr>
      </a:lvl1pPr>
    </p:titleStyle>
    <p:body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08" userDrawn="1">
          <p15:clr>
            <a:srgbClr val="F26B43"/>
          </p15:clr>
        </p15:guide>
        <p15:guide id="2" pos="7271" userDrawn="1">
          <p15:clr>
            <a:srgbClr val="F26B43"/>
          </p15:clr>
        </p15:guide>
        <p15:guide id="6" pos="3840" userDrawn="1">
          <p15:clr>
            <a:srgbClr val="F26B43"/>
          </p15:clr>
        </p15:guide>
        <p15:guide id="8" orient="horz" pos="2160" userDrawn="1">
          <p15:clr>
            <a:srgbClr val="F26B43"/>
          </p15:clr>
        </p15:guide>
        <p15:guide id="11" orient="horz" pos="1275" userDrawn="1">
          <p15:clr>
            <a:srgbClr val="F26B43"/>
          </p15:clr>
        </p15:guide>
        <p15:guide id="13" orient="horz" pos="414" userDrawn="1">
          <p15:clr>
            <a:srgbClr val="F26B43"/>
          </p15:clr>
        </p15:guide>
        <p15:guide id="15"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95812" y="1956227"/>
            <a:ext cx="11069619" cy="2267490"/>
          </a:xfrm>
        </p:spPr>
        <p:txBody>
          <a:bodyPr/>
          <a:lstStyle/>
          <a:p>
            <a:r>
              <a:rPr lang="de-DE" sz="2800" dirty="0"/>
              <a:t>Übergang von der Grundschule in die weiterführende Schule:</a:t>
            </a:r>
            <a:br>
              <a:rPr lang="de-DE" sz="2800" dirty="0"/>
            </a:br>
            <a:br>
              <a:rPr lang="de-DE" sz="2800" dirty="0"/>
            </a:br>
            <a:br>
              <a:rPr lang="de-DE" sz="2800" dirty="0"/>
            </a:br>
            <a:endParaRPr lang="de-DE" sz="2800" dirty="0"/>
          </a:p>
        </p:txBody>
      </p:sp>
      <p:sp>
        <p:nvSpPr>
          <p:cNvPr id="4" name="Untertitel 3"/>
          <p:cNvSpPr>
            <a:spLocks noGrp="1"/>
          </p:cNvSpPr>
          <p:nvPr>
            <p:ph type="subTitle" idx="1"/>
          </p:nvPr>
        </p:nvSpPr>
        <p:spPr>
          <a:xfrm>
            <a:off x="795815" y="6252402"/>
            <a:ext cx="7256463" cy="720000"/>
          </a:xfrm>
        </p:spPr>
        <p:txBody>
          <a:bodyPr/>
          <a:lstStyle/>
          <a:p>
            <a:r>
              <a:rPr lang="de-DE" dirty="0"/>
              <a:t>Stand: 28.08.2024</a:t>
            </a:r>
          </a:p>
        </p:txBody>
      </p:sp>
      <p:sp>
        <p:nvSpPr>
          <p:cNvPr id="5" name="Titel 1"/>
          <p:cNvSpPr txBox="1">
            <a:spLocks/>
          </p:cNvSpPr>
          <p:nvPr/>
        </p:nvSpPr>
        <p:spPr>
          <a:xfrm>
            <a:off x="795814" y="5210290"/>
            <a:ext cx="11069619" cy="613506"/>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3600" b="1" kern="1200" cap="all" spc="0" baseline="0">
                <a:solidFill>
                  <a:schemeClr val="bg1"/>
                </a:solidFill>
                <a:latin typeface="+mj-lt"/>
                <a:ea typeface="+mj-ea"/>
                <a:cs typeface="+mj-cs"/>
              </a:defRPr>
            </a:lvl1pPr>
          </a:lstStyle>
          <a:p>
            <a:pPr marL="457200" indent="-457200">
              <a:buFont typeface="Wingdings" panose="05000000000000000000" pitchFamily="2" charset="2"/>
              <a:buChar char="Ø"/>
            </a:pPr>
            <a:r>
              <a:rPr lang="de-DE" sz="2800" dirty="0"/>
              <a:t>Abschaffung des Probejahres am Gymnasium</a:t>
            </a:r>
            <a:br>
              <a:rPr lang="de-DE" sz="2800" dirty="0"/>
            </a:br>
            <a:br>
              <a:rPr lang="de-DE" sz="2800" dirty="0"/>
            </a:br>
            <a:br>
              <a:rPr lang="de-DE" sz="2800" dirty="0"/>
            </a:br>
            <a:endParaRPr lang="de-DE" sz="2800" dirty="0"/>
          </a:p>
        </p:txBody>
      </p:sp>
      <p:sp>
        <p:nvSpPr>
          <p:cNvPr id="6" name="Titel 1"/>
          <p:cNvSpPr txBox="1">
            <a:spLocks/>
          </p:cNvSpPr>
          <p:nvPr/>
        </p:nvSpPr>
        <p:spPr>
          <a:xfrm>
            <a:off x="795815" y="4836406"/>
            <a:ext cx="11069619" cy="987390"/>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3600" b="1" kern="1200" cap="all" spc="0" baseline="0">
                <a:solidFill>
                  <a:schemeClr val="bg1"/>
                </a:solidFill>
                <a:latin typeface="+mj-lt"/>
                <a:ea typeface="+mj-ea"/>
                <a:cs typeface="+mj-cs"/>
              </a:defRPr>
            </a:lvl1pPr>
          </a:lstStyle>
          <a:p>
            <a:pPr marL="457200" indent="-457200">
              <a:buFont typeface="Wingdings" panose="05000000000000000000" pitchFamily="2" charset="2"/>
              <a:buChar char="Ø"/>
            </a:pPr>
            <a:r>
              <a:rPr lang="de-DE" sz="2800" dirty="0"/>
              <a:t>ggf. (notwendiger) Probeunterricht zur Eignungsfeststellung   </a:t>
            </a:r>
          </a:p>
        </p:txBody>
      </p:sp>
      <p:sp>
        <p:nvSpPr>
          <p:cNvPr id="7" name="Titel 1"/>
          <p:cNvSpPr txBox="1">
            <a:spLocks/>
          </p:cNvSpPr>
          <p:nvPr/>
        </p:nvSpPr>
        <p:spPr>
          <a:xfrm>
            <a:off x="795811" y="4345570"/>
            <a:ext cx="11069619" cy="613506"/>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3600" b="1" kern="1200" cap="all" spc="0" baseline="0">
                <a:solidFill>
                  <a:schemeClr val="bg1"/>
                </a:solidFill>
                <a:latin typeface="+mj-lt"/>
                <a:ea typeface="+mj-ea"/>
                <a:cs typeface="+mj-cs"/>
              </a:defRPr>
            </a:lvl1pPr>
          </a:lstStyle>
          <a:p>
            <a:pPr marL="457200" indent="-457200">
              <a:buFont typeface="Wingdings" panose="05000000000000000000" pitchFamily="2" charset="2"/>
              <a:buChar char="Ø"/>
            </a:pPr>
            <a:r>
              <a:rPr lang="de-DE" sz="2800" dirty="0"/>
              <a:t>Änderungen beim Erstellen der Förderprognose</a:t>
            </a:r>
            <a:br>
              <a:rPr lang="de-DE" sz="2800" dirty="0"/>
            </a:br>
            <a:br>
              <a:rPr lang="de-DE" sz="2800" dirty="0"/>
            </a:br>
            <a:br>
              <a:rPr lang="de-DE" sz="2800" dirty="0"/>
            </a:br>
            <a:endParaRPr lang="de-DE" sz="2800" dirty="0"/>
          </a:p>
        </p:txBody>
      </p:sp>
    </p:spTree>
    <p:extLst>
      <p:ext uri="{BB962C8B-B14F-4D97-AF65-F5344CB8AC3E}">
        <p14:creationId xmlns:p14="http://schemas.microsoft.com/office/powerpoint/2010/main" val="55605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01</a:t>
            </a:r>
          </a:p>
        </p:txBody>
      </p:sp>
      <p:sp>
        <p:nvSpPr>
          <p:cNvPr id="4" name="Titel 3"/>
          <p:cNvSpPr>
            <a:spLocks noGrp="1"/>
          </p:cNvSpPr>
          <p:nvPr>
            <p:ph type="title"/>
          </p:nvPr>
        </p:nvSpPr>
        <p:spPr/>
        <p:txBody>
          <a:bodyPr/>
          <a:lstStyle/>
          <a:p>
            <a:r>
              <a:rPr lang="de-DE" dirty="0"/>
              <a:t>Übergangs-verfahren</a:t>
            </a:r>
          </a:p>
        </p:txBody>
      </p:sp>
      <p:sp>
        <p:nvSpPr>
          <p:cNvPr id="5" name="Textplatzhalter 4"/>
          <p:cNvSpPr>
            <a:spLocks noGrp="1"/>
          </p:cNvSpPr>
          <p:nvPr>
            <p:ph type="body" sz="quarter" idx="13"/>
          </p:nvPr>
        </p:nvSpPr>
        <p:spPr/>
        <p:txBody>
          <a:bodyPr/>
          <a:lstStyle/>
          <a:p>
            <a:r>
              <a:rPr lang="de-DE" sz="1800" dirty="0"/>
              <a:t>jahrgangsbezogene kompetenzorientierte Klassenarbeiten</a:t>
            </a:r>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10" name="Inhaltsplatzhalter 2">
            <a:extLst>
              <a:ext uri="{FF2B5EF4-FFF2-40B4-BE49-F238E27FC236}">
                <a16:creationId xmlns:a16="http://schemas.microsoft.com/office/drawing/2014/main" id="{BDD4D4D4-0612-4A79-A15C-713576CD41AB}"/>
              </a:ext>
            </a:extLst>
          </p:cNvPr>
          <p:cNvSpPr txBox="1">
            <a:spLocks/>
          </p:cNvSpPr>
          <p:nvPr/>
        </p:nvSpPr>
        <p:spPr>
          <a:xfrm>
            <a:off x="963734" y="369704"/>
            <a:ext cx="7766381" cy="2949229"/>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u="sng" dirty="0"/>
              <a:t>Organisation auf regionaler Ebene:</a:t>
            </a:r>
            <a:br>
              <a:rPr lang="de-DE" sz="1800" dirty="0"/>
            </a:br>
            <a:r>
              <a:rPr lang="de-DE" sz="1800" dirty="0"/>
              <a:t>regionale Arbeitsgruppe zur </a:t>
            </a:r>
            <a:r>
              <a:rPr lang="de-DE" sz="1800" b="1" dirty="0"/>
              <a:t>Konzipierung von vergleichenden Arbeiten in Deutsch und Mathematik für Klasse 5 und Klasse 6</a:t>
            </a:r>
            <a:r>
              <a:rPr lang="de-DE" sz="1800" dirty="0"/>
              <a:t>:</a:t>
            </a:r>
            <a:br>
              <a:rPr lang="de-DE" sz="1800" dirty="0"/>
            </a:br>
            <a:r>
              <a:rPr lang="de-DE" sz="1800" dirty="0"/>
              <a:t>   - Lehrkräfte aus GS, ISS, Gymnasium und </a:t>
            </a:r>
            <a:r>
              <a:rPr lang="de-DE" sz="1800" dirty="0" err="1"/>
              <a:t>GemSchule</a:t>
            </a:r>
            <a:endParaRPr lang="de-DE" sz="1800" dirty="0"/>
          </a:p>
          <a:p>
            <a:pPr marL="0" indent="0">
              <a:buNone/>
            </a:pPr>
            <a:r>
              <a:rPr lang="de-DE" sz="1800" dirty="0"/>
              <a:t>   - Kompetenzraster als Grundlage für die Erstellung der</a:t>
            </a:r>
            <a:br>
              <a:rPr lang="de-DE" sz="1800" dirty="0"/>
            </a:br>
            <a:r>
              <a:rPr lang="de-DE" sz="1800" dirty="0"/>
              <a:t>     Klassenarbeiten werden erstellt</a:t>
            </a:r>
            <a:br>
              <a:rPr lang="de-DE" sz="1800" dirty="0"/>
            </a:br>
            <a:r>
              <a:rPr lang="de-DE" sz="1800" dirty="0"/>
              <a:t>   - Beachtung der erforderlichen Standards, Kompetenzen und </a:t>
            </a:r>
            <a:br>
              <a:rPr lang="de-DE" sz="1800" dirty="0"/>
            </a:br>
            <a:r>
              <a:rPr lang="de-DE" sz="1800" dirty="0"/>
              <a:t>      Anforderungsbereiche</a:t>
            </a:r>
            <a:br>
              <a:rPr lang="de-DE" sz="1800" dirty="0"/>
            </a:br>
            <a:r>
              <a:rPr lang="de-DE" sz="1800" dirty="0"/>
              <a:t>   - alle GS erhalten die erstellten vergleichenden Arbeiten </a:t>
            </a:r>
            <a:br>
              <a:rPr lang="de-DE" sz="1800" dirty="0"/>
            </a:br>
            <a:r>
              <a:rPr lang="de-DE" sz="1800" dirty="0"/>
              <a:t>      (Wahlmöglichkeit besteht)</a:t>
            </a:r>
          </a:p>
          <a:p>
            <a:pPr marL="0" indent="0">
              <a:buNone/>
            </a:pPr>
            <a:r>
              <a:rPr lang="de-DE" sz="1800" dirty="0"/>
              <a:t>   </a:t>
            </a:r>
          </a:p>
        </p:txBody>
      </p:sp>
      <p:sp>
        <p:nvSpPr>
          <p:cNvPr id="7" name="Inhaltsplatzhalter 2">
            <a:extLst>
              <a:ext uri="{FF2B5EF4-FFF2-40B4-BE49-F238E27FC236}">
                <a16:creationId xmlns:a16="http://schemas.microsoft.com/office/drawing/2014/main" id="{BDD4D4D4-0612-4A79-A15C-713576CD41AB}"/>
              </a:ext>
            </a:extLst>
          </p:cNvPr>
          <p:cNvSpPr txBox="1">
            <a:spLocks/>
          </p:cNvSpPr>
          <p:nvPr/>
        </p:nvSpPr>
        <p:spPr>
          <a:xfrm>
            <a:off x="4615904" y="4893100"/>
            <a:ext cx="4114211" cy="1765182"/>
          </a:xfrm>
          <a:prstGeom prst="rect">
            <a:avLst/>
          </a:prstGeom>
          <a:ln w="28575">
            <a:solidFill>
              <a:schemeClr val="tx1"/>
            </a:solidFill>
          </a:ln>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b="1" dirty="0"/>
              <a:t>Klasse 6 im Schuljahr 2025/2026:</a:t>
            </a:r>
          </a:p>
          <a:p>
            <a:pPr marL="0" indent="0">
              <a:buNone/>
            </a:pPr>
            <a:r>
              <a:rPr lang="de-DE" sz="1800" dirty="0"/>
              <a:t>die vergleichenden Klassenarbeiten in Deutsch und Mathematik werden im Herbst 2025 geschrieben und schulintern evaluiert </a:t>
            </a:r>
            <a:br>
              <a:rPr lang="de-DE" sz="1800" dirty="0"/>
            </a:br>
            <a:r>
              <a:rPr lang="de-DE" sz="1800" dirty="0"/>
              <a:t>(Rückmeldung an die </a:t>
            </a:r>
            <a:r>
              <a:rPr lang="de-DE" sz="1800" dirty="0" err="1"/>
              <a:t>SchA</a:t>
            </a:r>
            <a:r>
              <a:rPr lang="de-DE" sz="1800" dirty="0"/>
              <a:t> erfolgt)</a:t>
            </a:r>
          </a:p>
        </p:txBody>
      </p:sp>
      <p:sp>
        <p:nvSpPr>
          <p:cNvPr id="12" name="Inhaltsplatzhalter 2">
            <a:extLst>
              <a:ext uri="{FF2B5EF4-FFF2-40B4-BE49-F238E27FC236}">
                <a16:creationId xmlns:a16="http://schemas.microsoft.com/office/drawing/2014/main" id="{BDD4D4D4-0612-4A79-A15C-713576CD41AB}"/>
              </a:ext>
            </a:extLst>
          </p:cNvPr>
          <p:cNvSpPr txBox="1">
            <a:spLocks/>
          </p:cNvSpPr>
          <p:nvPr/>
        </p:nvSpPr>
        <p:spPr>
          <a:xfrm>
            <a:off x="280464" y="4919793"/>
            <a:ext cx="4114211" cy="1765180"/>
          </a:xfrm>
          <a:prstGeom prst="rect">
            <a:avLst/>
          </a:prstGeom>
          <a:ln w="28575">
            <a:solidFill>
              <a:schemeClr val="tx1"/>
            </a:solidFill>
          </a:ln>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b="1" dirty="0"/>
              <a:t>Klasse 5 im Schuljahr 2024/2025:</a:t>
            </a:r>
          </a:p>
          <a:p>
            <a:pPr marL="0" indent="0">
              <a:buNone/>
            </a:pPr>
            <a:r>
              <a:rPr lang="de-DE" sz="1800" dirty="0"/>
              <a:t>die vergleichenden Klassenarbeiten in Deutsch und Mathematik werden im Frühjahr 2025 geschrieben und schulintern evaluiert </a:t>
            </a:r>
            <a:br>
              <a:rPr lang="de-DE" sz="1800" dirty="0"/>
            </a:br>
            <a:r>
              <a:rPr lang="de-DE" sz="1800" dirty="0"/>
              <a:t>(Rückmeldung an die </a:t>
            </a:r>
            <a:r>
              <a:rPr lang="de-DE" sz="1800" dirty="0" err="1"/>
              <a:t>SchA</a:t>
            </a:r>
            <a:r>
              <a:rPr lang="de-DE" sz="1800" dirty="0"/>
              <a:t> erfolgt)</a:t>
            </a:r>
          </a:p>
        </p:txBody>
      </p:sp>
      <p:sp>
        <p:nvSpPr>
          <p:cNvPr id="13" name="Inhaltsplatzhalter 2">
            <a:extLst>
              <a:ext uri="{FF2B5EF4-FFF2-40B4-BE49-F238E27FC236}">
                <a16:creationId xmlns:a16="http://schemas.microsoft.com/office/drawing/2014/main" id="{BDD4D4D4-0612-4A79-A15C-713576CD41AB}"/>
              </a:ext>
            </a:extLst>
          </p:cNvPr>
          <p:cNvSpPr txBox="1">
            <a:spLocks/>
          </p:cNvSpPr>
          <p:nvPr/>
        </p:nvSpPr>
        <p:spPr>
          <a:xfrm>
            <a:off x="280463" y="3432041"/>
            <a:ext cx="4114211" cy="1232814"/>
          </a:xfrm>
          <a:prstGeom prst="rect">
            <a:avLst/>
          </a:prstGeom>
          <a:ln w="28575">
            <a:solidFill>
              <a:schemeClr val="tx1"/>
            </a:solidFill>
          </a:ln>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b="1" dirty="0"/>
              <a:t>Klasse 6 im Schuljahr 2024/2025:</a:t>
            </a:r>
          </a:p>
          <a:p>
            <a:pPr marL="0" indent="0">
              <a:buNone/>
            </a:pPr>
            <a:r>
              <a:rPr lang="de-DE" sz="1800" dirty="0"/>
              <a:t>noch keine verpflichtende vergleichende Klassenarbeiten in Deutsch und Mathematik</a:t>
            </a:r>
          </a:p>
        </p:txBody>
      </p:sp>
    </p:spTree>
    <p:extLst>
      <p:ext uri="{BB962C8B-B14F-4D97-AF65-F5344CB8AC3E}">
        <p14:creationId xmlns:p14="http://schemas.microsoft.com/office/powerpoint/2010/main" val="220222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8656949-A6DC-480C-9681-E601D4AA5632}"/>
              </a:ext>
            </a:extLst>
          </p:cNvPr>
          <p:cNvSpPr>
            <a:spLocks noGrp="1"/>
          </p:cNvSpPr>
          <p:nvPr>
            <p:ph type="title"/>
          </p:nvPr>
        </p:nvSpPr>
        <p:spPr>
          <a:xfrm>
            <a:off x="991235" y="1995488"/>
            <a:ext cx="5718657" cy="1433512"/>
          </a:xfrm>
        </p:spPr>
        <p:txBody>
          <a:bodyPr/>
          <a:lstStyle/>
          <a:p>
            <a:r>
              <a:rPr lang="de-DE" dirty="0"/>
              <a:t>Übergangsverfahren</a:t>
            </a:r>
            <a:br>
              <a:rPr lang="de-DE" dirty="0"/>
            </a:br>
            <a:r>
              <a:rPr lang="de-DE" dirty="0"/>
              <a:t>von der Grundschule</a:t>
            </a:r>
            <a:br>
              <a:rPr lang="de-DE" dirty="0"/>
            </a:br>
            <a:r>
              <a:rPr lang="de-DE" dirty="0"/>
              <a:t>in das Gymnasium</a:t>
            </a:r>
          </a:p>
        </p:txBody>
      </p:sp>
      <p:sp>
        <p:nvSpPr>
          <p:cNvPr id="4" name="Textplatzhalter 3">
            <a:extLst>
              <a:ext uri="{FF2B5EF4-FFF2-40B4-BE49-F238E27FC236}">
                <a16:creationId xmlns:a16="http://schemas.microsoft.com/office/drawing/2014/main" id="{F4937DC3-19CE-48E7-9971-03F3FCCC41BC}"/>
              </a:ext>
            </a:extLst>
          </p:cNvPr>
          <p:cNvSpPr>
            <a:spLocks noGrp="1"/>
          </p:cNvSpPr>
          <p:nvPr>
            <p:ph type="body" sz="quarter" idx="13"/>
          </p:nvPr>
        </p:nvSpPr>
        <p:spPr/>
        <p:txBody>
          <a:bodyPr/>
          <a:lstStyle/>
          <a:p>
            <a:r>
              <a:rPr lang="de-DE" dirty="0"/>
              <a:t>Aufnahme bei Übernachfrage unverändert</a:t>
            </a:r>
          </a:p>
          <a:p>
            <a:r>
              <a:rPr lang="de-DE" dirty="0"/>
              <a:t>Anpassung der Förderprognose</a:t>
            </a:r>
          </a:p>
          <a:p>
            <a:r>
              <a:rPr lang="de-DE" dirty="0"/>
              <a:t>Eignungsfeststellung durch Probeunterricht</a:t>
            </a:r>
          </a:p>
        </p:txBody>
      </p:sp>
      <p:sp>
        <p:nvSpPr>
          <p:cNvPr id="5" name="Textplatzhalter 4">
            <a:extLst>
              <a:ext uri="{FF2B5EF4-FFF2-40B4-BE49-F238E27FC236}">
                <a16:creationId xmlns:a16="http://schemas.microsoft.com/office/drawing/2014/main" id="{D9014370-F6DB-47C3-8493-703C832F3D89}"/>
              </a:ext>
            </a:extLst>
          </p:cNvPr>
          <p:cNvSpPr>
            <a:spLocks noGrp="1"/>
          </p:cNvSpPr>
          <p:nvPr>
            <p:ph type="body" sz="quarter" idx="15"/>
          </p:nvPr>
        </p:nvSpPr>
        <p:spPr/>
        <p:txBody>
          <a:bodyPr/>
          <a:lstStyle/>
          <a:p>
            <a:r>
              <a:rPr lang="de-DE" dirty="0"/>
              <a:t>02</a:t>
            </a:r>
          </a:p>
        </p:txBody>
      </p:sp>
    </p:spTree>
    <p:extLst>
      <p:ext uri="{BB962C8B-B14F-4D97-AF65-F5344CB8AC3E}">
        <p14:creationId xmlns:p14="http://schemas.microsoft.com/office/powerpoint/2010/main" val="204048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02</a:t>
            </a:r>
          </a:p>
        </p:txBody>
      </p:sp>
      <p:sp>
        <p:nvSpPr>
          <p:cNvPr id="4" name="Titel 3"/>
          <p:cNvSpPr>
            <a:spLocks noGrp="1"/>
          </p:cNvSpPr>
          <p:nvPr>
            <p:ph type="title"/>
          </p:nvPr>
        </p:nvSpPr>
        <p:spPr/>
        <p:txBody>
          <a:bodyPr/>
          <a:lstStyle/>
          <a:p>
            <a:r>
              <a:rPr lang="de-DE" dirty="0"/>
              <a:t>Übergangs-verfahren</a:t>
            </a:r>
          </a:p>
        </p:txBody>
      </p:sp>
      <p:sp>
        <p:nvSpPr>
          <p:cNvPr id="5" name="Textplatzhalter 4"/>
          <p:cNvSpPr>
            <a:spLocks noGrp="1"/>
          </p:cNvSpPr>
          <p:nvPr>
            <p:ph type="body" sz="quarter" idx="13"/>
          </p:nvPr>
        </p:nvSpPr>
        <p:spPr/>
        <p:txBody>
          <a:bodyPr/>
          <a:lstStyle/>
          <a:p>
            <a:r>
              <a:rPr lang="en-US" dirty="0" err="1"/>
              <a:t>sonstige</a:t>
            </a:r>
            <a:r>
              <a:rPr lang="en-US" dirty="0"/>
              <a:t> </a:t>
            </a:r>
            <a:r>
              <a:rPr lang="en-US" dirty="0" err="1"/>
              <a:t>Regelungen</a:t>
            </a:r>
            <a:r>
              <a:rPr lang="en-US" dirty="0"/>
              <a:t> </a:t>
            </a:r>
            <a:r>
              <a:rPr lang="en-US" dirty="0" err="1"/>
              <a:t>gemäß</a:t>
            </a:r>
            <a:r>
              <a:rPr lang="en-US" dirty="0"/>
              <a:t> SchulG §56 </a:t>
            </a:r>
            <a:r>
              <a:rPr lang="en-US" dirty="0" err="1"/>
              <a:t>gelten</a:t>
            </a:r>
            <a:r>
              <a:rPr lang="en-US" dirty="0"/>
              <a:t> </a:t>
            </a:r>
            <a:r>
              <a:rPr lang="en-US" dirty="0" err="1"/>
              <a:t>unverändert</a:t>
            </a:r>
            <a:r>
              <a:rPr lang="en-US" dirty="0"/>
              <a:t> </a:t>
            </a:r>
            <a:r>
              <a:rPr lang="en-US" dirty="0" err="1"/>
              <a:t>weiter</a:t>
            </a:r>
            <a:endParaRPr lang="de-DE" dirty="0"/>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10" name="Inhaltsplatzhalter 2">
            <a:extLst>
              <a:ext uri="{FF2B5EF4-FFF2-40B4-BE49-F238E27FC236}">
                <a16:creationId xmlns:a16="http://schemas.microsoft.com/office/drawing/2014/main" id="{BDD4D4D4-0612-4A79-A15C-713576CD41AB}"/>
              </a:ext>
            </a:extLst>
          </p:cNvPr>
          <p:cNvSpPr txBox="1">
            <a:spLocks/>
          </p:cNvSpPr>
          <p:nvPr/>
        </p:nvSpPr>
        <p:spPr>
          <a:xfrm>
            <a:off x="871369" y="1809504"/>
            <a:ext cx="6815105" cy="3889375"/>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Grundschule berät und erstellt Förderprognose</a:t>
            </a:r>
            <a:br>
              <a:rPr lang="de-DE" dirty="0"/>
            </a:br>
            <a:r>
              <a:rPr lang="de-DE" dirty="0"/>
              <a:t>(In die Berechnung der Förderprognose gehen ab dem Schuljahr 2025/2026 die Ergebnisse der Arbeiten in Deutsch und Mathematik ein.) </a:t>
            </a:r>
          </a:p>
          <a:p>
            <a:endParaRPr lang="de-DE" dirty="0"/>
          </a:p>
          <a:p>
            <a:r>
              <a:rPr lang="de-DE" dirty="0"/>
              <a:t>Eltern wählen Schulart (Erst-/Zweit-/Drittwunsch)</a:t>
            </a:r>
          </a:p>
          <a:p>
            <a:endParaRPr lang="de-DE" dirty="0"/>
          </a:p>
          <a:p>
            <a:r>
              <a:rPr lang="de-DE" dirty="0"/>
              <a:t>weiterführende Schule berät</a:t>
            </a:r>
          </a:p>
          <a:p>
            <a:endParaRPr lang="de-DE" dirty="0"/>
          </a:p>
          <a:p>
            <a:r>
              <a:rPr lang="de-DE" dirty="0"/>
              <a:t>Verfahrensregelung bei Übernachfrage (10%/60%/30%)</a:t>
            </a:r>
            <a:br>
              <a:rPr lang="de-DE" dirty="0"/>
            </a:br>
            <a:r>
              <a:rPr lang="de-DE" dirty="0"/>
              <a:t>-&gt; vgl. </a:t>
            </a:r>
            <a:r>
              <a:rPr lang="de-DE" dirty="0" err="1"/>
              <a:t>SchulG</a:t>
            </a:r>
            <a:r>
              <a:rPr lang="de-DE" dirty="0"/>
              <a:t> § 56 (6) und § 57 (4)</a:t>
            </a:r>
          </a:p>
          <a:p>
            <a:endParaRPr lang="de-DE" dirty="0"/>
          </a:p>
          <a:p>
            <a:r>
              <a:rPr lang="de-DE" dirty="0"/>
              <a:t>Anmeldung im Falle von sonderpädagogischen Förderbedarf bei der weiterführenden Schule (Erstwunsch)</a:t>
            </a:r>
          </a:p>
          <a:p>
            <a:endParaRPr lang="de-DE" dirty="0"/>
          </a:p>
        </p:txBody>
      </p:sp>
    </p:spTree>
    <p:extLst>
      <p:ext uri="{BB962C8B-B14F-4D97-AF65-F5344CB8AC3E}">
        <p14:creationId xmlns:p14="http://schemas.microsoft.com/office/powerpoint/2010/main" val="341572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8656949-A6DC-480C-9681-E601D4AA5632}"/>
              </a:ext>
            </a:extLst>
          </p:cNvPr>
          <p:cNvSpPr>
            <a:spLocks noGrp="1"/>
          </p:cNvSpPr>
          <p:nvPr>
            <p:ph type="title"/>
          </p:nvPr>
        </p:nvSpPr>
        <p:spPr>
          <a:xfrm>
            <a:off x="991235" y="1995488"/>
            <a:ext cx="5718657" cy="1433512"/>
          </a:xfrm>
        </p:spPr>
        <p:txBody>
          <a:bodyPr/>
          <a:lstStyle/>
          <a:p>
            <a:r>
              <a:rPr lang="de-DE" dirty="0"/>
              <a:t>Eignungsfeststellung im Rahmen eines Probeunterricht</a:t>
            </a:r>
          </a:p>
        </p:txBody>
      </p:sp>
      <p:sp>
        <p:nvSpPr>
          <p:cNvPr id="4" name="Textplatzhalter 3">
            <a:extLst>
              <a:ext uri="{FF2B5EF4-FFF2-40B4-BE49-F238E27FC236}">
                <a16:creationId xmlns:a16="http://schemas.microsoft.com/office/drawing/2014/main" id="{F4937DC3-19CE-48E7-9971-03F3FCCC41BC}"/>
              </a:ext>
            </a:extLst>
          </p:cNvPr>
          <p:cNvSpPr>
            <a:spLocks noGrp="1"/>
          </p:cNvSpPr>
          <p:nvPr>
            <p:ph type="body" sz="quarter" idx="13"/>
          </p:nvPr>
        </p:nvSpPr>
        <p:spPr>
          <a:xfrm>
            <a:off x="8419396" y="4304419"/>
            <a:ext cx="3156806" cy="2062514"/>
          </a:xfrm>
        </p:spPr>
        <p:txBody>
          <a:bodyPr/>
          <a:lstStyle/>
          <a:p>
            <a:pPr marL="0" indent="0">
              <a:buNone/>
            </a:pPr>
            <a:r>
              <a:rPr lang="de-DE" dirty="0" err="1"/>
              <a:t>SchulG</a:t>
            </a:r>
            <a:r>
              <a:rPr lang="de-DE" dirty="0"/>
              <a:t> § 56 (3)</a:t>
            </a:r>
          </a:p>
          <a:p>
            <a:pPr marL="0" indent="0">
              <a:buNone/>
            </a:pPr>
            <a:endParaRPr lang="de-DE" dirty="0"/>
          </a:p>
          <a:p>
            <a:pPr marL="0" indent="0">
              <a:buNone/>
            </a:pPr>
            <a:r>
              <a:rPr lang="de-DE" dirty="0"/>
              <a:t>Umsetzung bereits für den Jahrgang 6 im Schuljahr  2024/2025</a:t>
            </a:r>
          </a:p>
          <a:p>
            <a:endParaRPr lang="de-DE" dirty="0"/>
          </a:p>
          <a:p>
            <a:endParaRPr lang="de-DE" dirty="0"/>
          </a:p>
        </p:txBody>
      </p:sp>
      <p:sp>
        <p:nvSpPr>
          <p:cNvPr id="5" name="Textplatzhalter 4">
            <a:extLst>
              <a:ext uri="{FF2B5EF4-FFF2-40B4-BE49-F238E27FC236}">
                <a16:creationId xmlns:a16="http://schemas.microsoft.com/office/drawing/2014/main" id="{D9014370-F6DB-47C3-8493-703C832F3D89}"/>
              </a:ext>
            </a:extLst>
          </p:cNvPr>
          <p:cNvSpPr>
            <a:spLocks noGrp="1"/>
          </p:cNvSpPr>
          <p:nvPr>
            <p:ph type="body" sz="quarter" idx="15"/>
          </p:nvPr>
        </p:nvSpPr>
        <p:spPr/>
        <p:txBody>
          <a:bodyPr/>
          <a:lstStyle/>
          <a:p>
            <a:r>
              <a:rPr lang="de-DE" dirty="0"/>
              <a:t>03</a:t>
            </a:r>
          </a:p>
        </p:txBody>
      </p:sp>
    </p:spTree>
    <p:extLst>
      <p:ext uri="{BB962C8B-B14F-4D97-AF65-F5344CB8AC3E}">
        <p14:creationId xmlns:p14="http://schemas.microsoft.com/office/powerpoint/2010/main" val="116023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03</a:t>
            </a:r>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2" name="Fußzeilenplatzhalter 1"/>
          <p:cNvSpPr>
            <a:spLocks noGrp="1"/>
          </p:cNvSpPr>
          <p:nvPr>
            <p:ph type="ftr" sz="quarter" idx="17"/>
          </p:nvPr>
        </p:nvSpPr>
        <p:spPr/>
        <p:txBody>
          <a:bodyPr/>
          <a:lstStyle/>
          <a:p>
            <a:r>
              <a:rPr lang="de-DE"/>
              <a:t>Arbeitsbündnis Probeunterricht am Gymnasium - 21.06.2024</a:t>
            </a:r>
            <a:endParaRPr lang="de-DE" dirty="0"/>
          </a:p>
        </p:txBody>
      </p:sp>
      <p:sp>
        <p:nvSpPr>
          <p:cNvPr id="12" name="Inhaltsplatzhalter 2">
            <a:extLst>
              <a:ext uri="{FF2B5EF4-FFF2-40B4-BE49-F238E27FC236}">
                <a16:creationId xmlns:a16="http://schemas.microsoft.com/office/drawing/2014/main" id="{F9A8BA80-B284-4A33-9637-408B41F5FCF6}"/>
              </a:ext>
            </a:extLst>
          </p:cNvPr>
          <p:cNvSpPr txBox="1">
            <a:spLocks/>
          </p:cNvSpPr>
          <p:nvPr/>
        </p:nvSpPr>
        <p:spPr>
          <a:xfrm>
            <a:off x="564444" y="2514838"/>
            <a:ext cx="9956800" cy="3761784"/>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800" b="1" dirty="0"/>
              <a:t>Anmeldung zum Probeunterricht durch die Erziehungsberechtigten</a:t>
            </a:r>
          </a:p>
          <a:p>
            <a:pPr marL="0" indent="0">
              <a:buNone/>
            </a:pPr>
            <a:r>
              <a:rPr lang="de-DE" sz="1800" dirty="0"/>
              <a:t>   (an den Grundschulen)</a:t>
            </a:r>
            <a:r>
              <a:rPr lang="de-DE" sz="1800" dirty="0">
                <a:solidFill>
                  <a:srgbClr val="C00000"/>
                </a:solidFill>
              </a:rPr>
              <a:t> </a:t>
            </a:r>
          </a:p>
          <a:p>
            <a:pPr marL="0" indent="0">
              <a:buNone/>
            </a:pPr>
            <a:endParaRPr lang="de-DE" dirty="0"/>
          </a:p>
          <a:p>
            <a:r>
              <a:rPr lang="de-DE" sz="1800" b="1" dirty="0"/>
              <a:t>Eignungsfeststellung für die Aufnahme am Gymnasium:</a:t>
            </a:r>
            <a:br>
              <a:rPr lang="de-DE" sz="1800" b="1" dirty="0"/>
            </a:br>
            <a:r>
              <a:rPr lang="de-DE" sz="1800" b="1" dirty="0"/>
              <a:t>Durchführung Probeunterricht (Koordination durch regionale </a:t>
            </a:r>
            <a:r>
              <a:rPr lang="de-DE" sz="1800" b="1" dirty="0" err="1"/>
              <a:t>SchA</a:t>
            </a:r>
            <a:r>
              <a:rPr lang="de-DE" sz="1800" b="1" dirty="0"/>
              <a:t>)</a:t>
            </a:r>
          </a:p>
          <a:p>
            <a:pPr>
              <a:buFontTx/>
              <a:buChar char="-"/>
            </a:pPr>
            <a:r>
              <a:rPr lang="de-DE" sz="1800" dirty="0"/>
              <a:t>an einem ausgewählten regionalen Standort</a:t>
            </a:r>
          </a:p>
          <a:p>
            <a:pPr>
              <a:buFontTx/>
              <a:buChar char="-"/>
            </a:pPr>
            <a:r>
              <a:rPr lang="de-DE" sz="1800" dirty="0"/>
              <a:t>durch Lehrkräfte-Tandems (Grundschule und Gymnasium)</a:t>
            </a:r>
          </a:p>
          <a:p>
            <a:pPr>
              <a:buFontTx/>
              <a:buChar char="-"/>
            </a:pPr>
            <a:r>
              <a:rPr lang="de-DE" sz="1800" dirty="0"/>
              <a:t>drei Teile: schriftliche zentrale Arbeiten in Deutsch und Mathematik sowie eine </a:t>
            </a:r>
            <a:r>
              <a:rPr lang="de-DE" sz="1800" dirty="0" err="1"/>
              <a:t>kollaborative</a:t>
            </a:r>
            <a:br>
              <a:rPr lang="de-DE" sz="1800" dirty="0"/>
            </a:br>
            <a:r>
              <a:rPr lang="de-DE" sz="1800" dirty="0"/>
              <a:t>Gruppenaufgabe</a:t>
            </a:r>
          </a:p>
          <a:p>
            <a:pPr>
              <a:buFontTx/>
              <a:buChar char="-"/>
            </a:pPr>
            <a:r>
              <a:rPr lang="de-DE" sz="1800" dirty="0" err="1"/>
              <a:t>Bepunktung</a:t>
            </a:r>
            <a:r>
              <a:rPr lang="de-DE" sz="1800" dirty="0"/>
              <a:t> (Bewertung) erfolgt auf der Grundlage von zentral erstellten Vorgaben </a:t>
            </a:r>
            <a:br>
              <a:rPr lang="de-DE" sz="1800" dirty="0"/>
            </a:br>
            <a:r>
              <a:rPr lang="de-DE" sz="1800" dirty="0"/>
              <a:t>(Erwartungshorizonte und </a:t>
            </a:r>
          </a:p>
          <a:p>
            <a:pPr>
              <a:buFontTx/>
              <a:buChar char="-"/>
            </a:pPr>
            <a:r>
              <a:rPr lang="de-DE" sz="1800" dirty="0"/>
              <a:t>Bescheide zur Möglichkeit einer Anmeldung am Gymnasium bzw. Negativbescheide werden durch die regionale Schulaufsicht erstellt</a:t>
            </a:r>
          </a:p>
          <a:p>
            <a:pPr marL="0" indent="0">
              <a:buNone/>
            </a:pPr>
            <a:endParaRPr lang="de-DE" dirty="0">
              <a:solidFill>
                <a:srgbClr val="C00000"/>
              </a:solidFill>
            </a:endParaRPr>
          </a:p>
          <a:p>
            <a:pPr marL="0" indent="0">
              <a:buNone/>
            </a:pPr>
            <a:endParaRPr lang="de-DE" dirty="0"/>
          </a:p>
          <a:p>
            <a:pPr marL="0" indent="0">
              <a:buNone/>
            </a:pPr>
            <a:endParaRPr lang="de-DE" dirty="0"/>
          </a:p>
        </p:txBody>
      </p:sp>
      <p:sp>
        <p:nvSpPr>
          <p:cNvPr id="5" name="Rechteck 4"/>
          <p:cNvSpPr/>
          <p:nvPr/>
        </p:nvSpPr>
        <p:spPr>
          <a:xfrm>
            <a:off x="564444" y="638905"/>
            <a:ext cx="7823200" cy="1754326"/>
          </a:xfrm>
          <a:prstGeom prst="rect">
            <a:avLst/>
          </a:prstGeom>
        </p:spPr>
        <p:txBody>
          <a:bodyPr wrap="square">
            <a:spAutoFit/>
          </a:bodyPr>
          <a:lstStyle/>
          <a:p>
            <a:r>
              <a:rPr lang="de-DE" b="1" dirty="0"/>
              <a:t>§ 56 (3) </a:t>
            </a:r>
            <a:r>
              <a:rPr lang="de-DE" b="1" dirty="0" err="1"/>
              <a:t>SchulG</a:t>
            </a:r>
            <a:endParaRPr lang="de-DE" b="1" dirty="0"/>
          </a:p>
          <a:p>
            <a:endParaRPr lang="de-DE" b="1" dirty="0"/>
          </a:p>
          <a:p>
            <a:r>
              <a:rPr lang="de-DE" b="1" dirty="0"/>
              <a:t>„</a:t>
            </a:r>
            <a:r>
              <a:rPr lang="de-DE" dirty="0"/>
              <a:t>Die Erziehungsberechtigten können ihr Kind, dessen Förderprognose </a:t>
            </a:r>
            <a:r>
              <a:rPr lang="de-DE" b="1" dirty="0"/>
              <a:t>die Notensumme von 14 überschreitet, </a:t>
            </a:r>
            <a:r>
              <a:rPr lang="de-DE" dirty="0"/>
              <a:t>nur dann an einem Gymnasium anmelden, wenn</a:t>
            </a:r>
            <a:r>
              <a:rPr lang="de-DE" b="1" dirty="0"/>
              <a:t> die Eignung für den Besuch des Gymnasiums im Rahmen der Teilnahme an einem Probeunterricht nachgewiesen wird.</a:t>
            </a:r>
            <a:r>
              <a:rPr lang="de-DE" dirty="0"/>
              <a:t>“</a:t>
            </a:r>
          </a:p>
        </p:txBody>
      </p:sp>
      <p:sp>
        <p:nvSpPr>
          <p:cNvPr id="7" name="Textfeld 6"/>
          <p:cNvSpPr txBox="1"/>
          <p:nvPr/>
        </p:nvSpPr>
        <p:spPr>
          <a:xfrm>
            <a:off x="1162756" y="6242756"/>
            <a:ext cx="3273777" cy="307777"/>
          </a:xfrm>
          <a:prstGeom prst="rect">
            <a:avLst/>
          </a:prstGeom>
          <a:solidFill>
            <a:schemeClr val="bg1"/>
          </a:solidFill>
        </p:spPr>
        <p:txBody>
          <a:bodyPr wrap="square" rtlCol="0">
            <a:spAutoFit/>
          </a:bodyPr>
          <a:lstStyle/>
          <a:p>
            <a:pPr algn="l"/>
            <a:endParaRPr lang="de-DE" sz="1400" dirty="0"/>
          </a:p>
        </p:txBody>
      </p:sp>
    </p:spTree>
    <p:extLst>
      <p:ext uri="{BB962C8B-B14F-4D97-AF65-F5344CB8AC3E}">
        <p14:creationId xmlns:p14="http://schemas.microsoft.com/office/powerpoint/2010/main" val="315213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de-DE"/>
              <a:t>Arbeitsbündnis Probeunterricht am Gymnasium - 21.06.2024</a:t>
            </a:r>
          </a:p>
        </p:txBody>
      </p:sp>
      <p:sp>
        <p:nvSpPr>
          <p:cNvPr id="3" name="Foliennummernplatzhalter 2"/>
          <p:cNvSpPr>
            <a:spLocks noGrp="1"/>
          </p:cNvSpPr>
          <p:nvPr>
            <p:ph type="sldNum" sz="quarter" idx="12"/>
          </p:nvPr>
        </p:nvSpPr>
        <p:spPr/>
        <p:txBody>
          <a:bodyPr/>
          <a:lstStyle/>
          <a:p>
            <a:r>
              <a:rPr lang="de-DE"/>
              <a:t>Seite </a:t>
            </a:r>
            <a:fld id="{073DE812-22F6-49E4-B754-747D11D93214}" type="slidenum">
              <a:rPr lang="de-DE" smtClean="0"/>
              <a:pPr/>
              <a:t>2</a:t>
            </a:fld>
            <a:endParaRPr lang="de-DE"/>
          </a:p>
        </p:txBody>
      </p:sp>
      <p:pic>
        <p:nvPicPr>
          <p:cNvPr id="4" name="Grafik 3"/>
          <p:cNvPicPr>
            <a:picLocks noChangeAspect="1"/>
          </p:cNvPicPr>
          <p:nvPr/>
        </p:nvPicPr>
        <p:blipFill>
          <a:blip r:embed="rId2"/>
          <a:stretch>
            <a:fillRect/>
          </a:stretch>
        </p:blipFill>
        <p:spPr>
          <a:xfrm>
            <a:off x="0" y="517705"/>
            <a:ext cx="11872513" cy="6340295"/>
          </a:xfrm>
          <a:prstGeom prst="rect">
            <a:avLst/>
          </a:prstGeom>
        </p:spPr>
      </p:pic>
    </p:spTree>
    <p:extLst>
      <p:ext uri="{BB962C8B-B14F-4D97-AF65-F5344CB8AC3E}">
        <p14:creationId xmlns:p14="http://schemas.microsoft.com/office/powerpoint/2010/main" val="243366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8656949-A6DC-480C-9681-E601D4AA5632}"/>
              </a:ext>
            </a:extLst>
          </p:cNvPr>
          <p:cNvSpPr>
            <a:spLocks noGrp="1"/>
          </p:cNvSpPr>
          <p:nvPr>
            <p:ph type="title"/>
          </p:nvPr>
        </p:nvSpPr>
        <p:spPr/>
        <p:txBody>
          <a:bodyPr/>
          <a:lstStyle/>
          <a:p>
            <a:r>
              <a:rPr lang="de-DE" dirty="0"/>
              <a:t>Novelle des</a:t>
            </a:r>
            <a:br>
              <a:rPr lang="de-DE" dirty="0"/>
            </a:br>
            <a:r>
              <a:rPr lang="de-DE" dirty="0"/>
              <a:t>Schulgesetzes</a:t>
            </a:r>
            <a:br>
              <a:rPr lang="de-DE" dirty="0"/>
            </a:br>
            <a:r>
              <a:rPr lang="de-DE" dirty="0"/>
              <a:t>§ 56</a:t>
            </a:r>
          </a:p>
        </p:txBody>
      </p:sp>
      <p:sp>
        <p:nvSpPr>
          <p:cNvPr id="4" name="Textplatzhalter 3">
            <a:extLst>
              <a:ext uri="{FF2B5EF4-FFF2-40B4-BE49-F238E27FC236}">
                <a16:creationId xmlns:a16="http://schemas.microsoft.com/office/drawing/2014/main" id="{F4937DC3-19CE-48E7-9971-03F3FCCC41BC}"/>
              </a:ext>
            </a:extLst>
          </p:cNvPr>
          <p:cNvSpPr>
            <a:spLocks noGrp="1"/>
          </p:cNvSpPr>
          <p:nvPr>
            <p:ph type="body" sz="quarter" idx="13"/>
          </p:nvPr>
        </p:nvSpPr>
        <p:spPr>
          <a:xfrm>
            <a:off x="8457695" y="2254504"/>
            <a:ext cx="3156806" cy="3889375"/>
          </a:xfrm>
        </p:spPr>
        <p:txBody>
          <a:bodyPr/>
          <a:lstStyle/>
          <a:p>
            <a:pPr marL="0" indent="0">
              <a:buNone/>
            </a:pPr>
            <a:r>
              <a:rPr lang="en-US" dirty="0" err="1"/>
              <a:t>politisches</a:t>
            </a:r>
            <a:r>
              <a:rPr lang="en-US" dirty="0"/>
              <a:t> </a:t>
            </a:r>
            <a:r>
              <a:rPr lang="en-US" dirty="0" err="1"/>
              <a:t>Schwerpunktthema</a:t>
            </a:r>
            <a:r>
              <a:rPr lang="en-US" dirty="0"/>
              <a:t> der KOA (2022-2026):</a:t>
            </a:r>
          </a:p>
          <a:p>
            <a:pPr marL="0" indent="0">
              <a:buNone/>
            </a:pPr>
            <a:endParaRPr lang="en-US" dirty="0"/>
          </a:p>
          <a:p>
            <a:r>
              <a:rPr lang="en-US" dirty="0" err="1"/>
              <a:t>Abschaffung</a:t>
            </a:r>
            <a:r>
              <a:rPr lang="en-US" dirty="0"/>
              <a:t> des </a:t>
            </a:r>
            <a:r>
              <a:rPr lang="en-US" dirty="0" err="1"/>
              <a:t>Probejahres</a:t>
            </a:r>
            <a:r>
              <a:rPr lang="en-US" dirty="0"/>
              <a:t> am Gymnasium </a:t>
            </a:r>
            <a:r>
              <a:rPr lang="en-US" dirty="0" err="1"/>
              <a:t>bei</a:t>
            </a:r>
            <a:r>
              <a:rPr lang="en-US" dirty="0"/>
              <a:t> </a:t>
            </a:r>
            <a:r>
              <a:rPr lang="en-US" dirty="0" err="1"/>
              <a:t>Aufnahme</a:t>
            </a:r>
            <a:r>
              <a:rPr lang="en-US" dirty="0"/>
              <a:t> in die </a:t>
            </a:r>
            <a:r>
              <a:rPr lang="en-US" dirty="0" err="1"/>
              <a:t>Jg.stufe</a:t>
            </a:r>
            <a:r>
              <a:rPr lang="en-US" dirty="0"/>
              <a:t> 7</a:t>
            </a:r>
          </a:p>
          <a:p>
            <a:pPr marL="0" indent="0">
              <a:buNone/>
            </a:pPr>
            <a:endParaRPr lang="en-US" dirty="0"/>
          </a:p>
          <a:p>
            <a:r>
              <a:rPr lang="de-DE" dirty="0"/>
              <a:t>Inkrafttreten des </a:t>
            </a:r>
            <a:r>
              <a:rPr lang="de-DE" dirty="0" err="1"/>
              <a:t>SchG</a:t>
            </a:r>
            <a:r>
              <a:rPr lang="de-DE" dirty="0"/>
              <a:t> zum 01.08.2024</a:t>
            </a:r>
          </a:p>
          <a:p>
            <a:endParaRPr lang="de-DE" dirty="0"/>
          </a:p>
          <a:p>
            <a:r>
              <a:rPr lang="en-US" dirty="0" err="1"/>
              <a:t>Änderungen</a:t>
            </a:r>
            <a:r>
              <a:rPr lang="en-US" dirty="0"/>
              <a:t> der </a:t>
            </a:r>
            <a:r>
              <a:rPr lang="en-US" dirty="0" err="1"/>
              <a:t>notwendigen</a:t>
            </a:r>
            <a:r>
              <a:rPr lang="en-US" dirty="0"/>
              <a:t> AV, VO</a:t>
            </a:r>
          </a:p>
          <a:p>
            <a:endParaRPr lang="en-US" dirty="0"/>
          </a:p>
        </p:txBody>
      </p:sp>
      <p:sp>
        <p:nvSpPr>
          <p:cNvPr id="5" name="Textplatzhalter 4">
            <a:extLst>
              <a:ext uri="{FF2B5EF4-FFF2-40B4-BE49-F238E27FC236}">
                <a16:creationId xmlns:a16="http://schemas.microsoft.com/office/drawing/2014/main" id="{D9014370-F6DB-47C3-8493-703C832F3D89}"/>
              </a:ext>
            </a:extLst>
          </p:cNvPr>
          <p:cNvSpPr>
            <a:spLocks noGrp="1"/>
          </p:cNvSpPr>
          <p:nvPr>
            <p:ph type="body" sz="quarter" idx="15"/>
          </p:nvPr>
        </p:nvSpPr>
        <p:spPr/>
        <p:txBody>
          <a:bodyPr/>
          <a:lstStyle/>
          <a:p>
            <a:r>
              <a:rPr lang="de-DE" dirty="0"/>
              <a:t>01</a:t>
            </a:r>
          </a:p>
        </p:txBody>
      </p:sp>
    </p:spTree>
    <p:extLst>
      <p:ext uri="{BB962C8B-B14F-4D97-AF65-F5344CB8AC3E}">
        <p14:creationId xmlns:p14="http://schemas.microsoft.com/office/powerpoint/2010/main" val="149809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02</a:t>
            </a:r>
          </a:p>
        </p:txBody>
      </p:sp>
      <p:sp>
        <p:nvSpPr>
          <p:cNvPr id="4" name="Titel 3"/>
          <p:cNvSpPr>
            <a:spLocks noGrp="1"/>
          </p:cNvSpPr>
          <p:nvPr>
            <p:ph type="title"/>
          </p:nvPr>
        </p:nvSpPr>
        <p:spPr>
          <a:xfrm>
            <a:off x="9172573" y="3427191"/>
            <a:ext cx="2651983" cy="874353"/>
          </a:xfrm>
        </p:spPr>
        <p:txBody>
          <a:bodyPr/>
          <a:lstStyle/>
          <a:p>
            <a:r>
              <a:rPr lang="de-DE" dirty="0"/>
              <a:t>Übergangs-verfahren</a:t>
            </a:r>
          </a:p>
        </p:txBody>
      </p:sp>
      <p:sp>
        <p:nvSpPr>
          <p:cNvPr id="5" name="Textplatzhalter 4"/>
          <p:cNvSpPr>
            <a:spLocks noGrp="1"/>
          </p:cNvSpPr>
          <p:nvPr>
            <p:ph type="body" sz="quarter" idx="13"/>
          </p:nvPr>
        </p:nvSpPr>
        <p:spPr>
          <a:xfrm>
            <a:off x="9172573" y="4759683"/>
            <a:ext cx="2651984" cy="1427036"/>
          </a:xfrm>
        </p:spPr>
        <p:txBody>
          <a:bodyPr/>
          <a:lstStyle/>
          <a:p>
            <a:r>
              <a:rPr lang="en-US" b="1" dirty="0"/>
              <a:t>NEU</a:t>
            </a:r>
            <a:endParaRPr lang="de-DE" b="1" dirty="0"/>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10" name="Inhaltsplatzhalter 2">
            <a:extLst>
              <a:ext uri="{FF2B5EF4-FFF2-40B4-BE49-F238E27FC236}">
                <a16:creationId xmlns:a16="http://schemas.microsoft.com/office/drawing/2014/main" id="{BDD4D4D4-0612-4A79-A15C-713576CD41AB}"/>
              </a:ext>
            </a:extLst>
          </p:cNvPr>
          <p:cNvSpPr txBox="1">
            <a:spLocks/>
          </p:cNvSpPr>
          <p:nvPr/>
        </p:nvSpPr>
        <p:spPr>
          <a:xfrm>
            <a:off x="963733" y="1068288"/>
            <a:ext cx="6815105" cy="3889375"/>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a:t>§ 56 (1) SchulG</a:t>
            </a:r>
          </a:p>
          <a:p>
            <a:pPr marL="0" indent="0">
              <a:buNone/>
            </a:pPr>
            <a:r>
              <a:rPr lang="de-DE" dirty="0"/>
              <a:t>„Die Erziehungsberechtigten wählen die Schulart der Sekundarstufe I, die ihr Kind nach der Grundschule besuchen soll (Elternwahlrecht). Für die Aufnahme in die Schulart Gymnasium sind die Kompetenzen, Leistungen, Begabungen und Neigungen (Eignung) der Schülerinnen und Schüler maßgebend. </a:t>
            </a:r>
            <a:r>
              <a:rPr lang="de-DE" b="1" dirty="0"/>
              <a:t>Die Erziehungsberechtigten können nur unter den Voraussetzungen des Absatz 3 Satz 3 das Gymnasium wählen.</a:t>
            </a:r>
          </a:p>
          <a:p>
            <a:pPr marL="0" indent="0">
              <a:buNone/>
            </a:pPr>
            <a:endParaRPr lang="de-DE" dirty="0"/>
          </a:p>
          <a:p>
            <a:pPr marL="0" indent="0">
              <a:buNone/>
            </a:pPr>
            <a:r>
              <a:rPr lang="de-DE" dirty="0"/>
              <a:t>Ein Anspruch auf Aufnahme in eine bestimmte Schule besteht nicht.“</a:t>
            </a:r>
          </a:p>
          <a:p>
            <a:pPr marL="0" indent="0">
              <a:buNone/>
            </a:pPr>
            <a:endParaRPr lang="de-DE" dirty="0"/>
          </a:p>
        </p:txBody>
      </p:sp>
    </p:spTree>
    <p:extLst>
      <p:ext uri="{BB962C8B-B14F-4D97-AF65-F5344CB8AC3E}">
        <p14:creationId xmlns:p14="http://schemas.microsoft.com/office/powerpoint/2010/main" val="2793148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01</a:t>
            </a:r>
          </a:p>
        </p:txBody>
      </p:sp>
      <p:sp>
        <p:nvSpPr>
          <p:cNvPr id="4" name="Titel 3"/>
          <p:cNvSpPr>
            <a:spLocks noGrp="1"/>
          </p:cNvSpPr>
          <p:nvPr>
            <p:ph type="title"/>
          </p:nvPr>
        </p:nvSpPr>
        <p:spPr>
          <a:xfrm>
            <a:off x="9172573" y="3763695"/>
            <a:ext cx="2651983" cy="874353"/>
          </a:xfrm>
        </p:spPr>
        <p:txBody>
          <a:bodyPr/>
          <a:lstStyle/>
          <a:p>
            <a:r>
              <a:rPr lang="de-DE" dirty="0"/>
              <a:t>Übergangs-verfahren</a:t>
            </a:r>
          </a:p>
        </p:txBody>
      </p:sp>
      <p:sp>
        <p:nvSpPr>
          <p:cNvPr id="5" name="Textplatzhalter 4"/>
          <p:cNvSpPr>
            <a:spLocks noGrp="1"/>
          </p:cNvSpPr>
          <p:nvPr>
            <p:ph type="body" sz="quarter" idx="13"/>
          </p:nvPr>
        </p:nvSpPr>
        <p:spPr>
          <a:xfrm>
            <a:off x="9172573" y="4759683"/>
            <a:ext cx="2651984" cy="1427036"/>
          </a:xfrm>
        </p:spPr>
        <p:txBody>
          <a:bodyPr/>
          <a:lstStyle/>
          <a:p>
            <a:r>
              <a:rPr lang="en-US" dirty="0" err="1"/>
              <a:t>Förderprognose</a:t>
            </a:r>
            <a:endParaRPr lang="en-US" dirty="0"/>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10" name="Inhaltsplatzhalter 2">
            <a:extLst>
              <a:ext uri="{FF2B5EF4-FFF2-40B4-BE49-F238E27FC236}">
                <a16:creationId xmlns:a16="http://schemas.microsoft.com/office/drawing/2014/main" id="{BDD4D4D4-0612-4A79-A15C-713576CD41AB}"/>
              </a:ext>
            </a:extLst>
          </p:cNvPr>
          <p:cNvSpPr txBox="1">
            <a:spLocks/>
          </p:cNvSpPr>
          <p:nvPr/>
        </p:nvSpPr>
        <p:spPr>
          <a:xfrm>
            <a:off x="963734" y="618814"/>
            <a:ext cx="6815105" cy="2560436"/>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b="1" dirty="0"/>
              <a:t>§ 56 (3) </a:t>
            </a:r>
            <a:r>
              <a:rPr lang="de-DE" b="1" dirty="0" err="1"/>
              <a:t>SchulG</a:t>
            </a:r>
            <a:endParaRPr lang="de-DE" b="1" dirty="0"/>
          </a:p>
          <a:p>
            <a:pPr marL="0" indent="0">
              <a:buNone/>
            </a:pPr>
            <a:endParaRPr lang="de-DE" dirty="0"/>
          </a:p>
          <a:p>
            <a:pPr marL="0" indent="0" algn="just">
              <a:buNone/>
            </a:pPr>
            <a:r>
              <a:rPr lang="de-DE" dirty="0"/>
              <a:t>„</a:t>
            </a:r>
            <a:r>
              <a:rPr lang="de-DE" b="1" dirty="0"/>
              <a:t>Die Förderprognose</a:t>
            </a:r>
            <a:r>
              <a:rPr lang="de-DE" dirty="0"/>
              <a:t> ist der weiterführenden Schule bei der Anmeldung des Kindes vorzulegen. </a:t>
            </a:r>
            <a:r>
              <a:rPr lang="de-DE" b="1" dirty="0"/>
              <a:t>Aus den am Ende der Jahrgangsstufe 5 und den im ersten Schulhalbjahr der Jahrgangsstufe 6 erteilten Zeugnisnoten</a:t>
            </a:r>
            <a:r>
              <a:rPr lang="de-DE" dirty="0"/>
              <a:t> </a:t>
            </a:r>
            <a:r>
              <a:rPr lang="de-DE" b="1" dirty="0"/>
              <a:t>in den Fächern Deutsch, Mathematik und Fremdsprache wird ein Zahlenwert gebildet.“</a:t>
            </a:r>
            <a:r>
              <a:rPr lang="de-DE" dirty="0"/>
              <a:t> </a:t>
            </a:r>
          </a:p>
          <a:p>
            <a:pPr marL="0" indent="0" algn="just">
              <a:buNone/>
            </a:pPr>
            <a:endParaRPr lang="de-DE" dirty="0"/>
          </a:p>
          <a:p>
            <a:pPr marL="0" indent="0">
              <a:buNone/>
            </a:pPr>
            <a:endParaRPr lang="de-DE" dirty="0"/>
          </a:p>
          <a:p>
            <a:endParaRPr lang="de-DE" dirty="0"/>
          </a:p>
          <a:p>
            <a:endParaRPr lang="de-DE" dirty="0"/>
          </a:p>
          <a:p>
            <a:pPr marL="0" indent="0" algn="just">
              <a:buNone/>
            </a:pPr>
            <a:endParaRPr lang="de-DE" dirty="0"/>
          </a:p>
          <a:p>
            <a:pPr marL="0" indent="0" algn="just">
              <a:buNone/>
            </a:pPr>
            <a:endParaRPr lang="de-DE" dirty="0"/>
          </a:p>
          <a:p>
            <a:pPr marL="0" indent="0" algn="just">
              <a:buNone/>
            </a:pPr>
            <a:r>
              <a:rPr lang="de-DE" dirty="0"/>
              <a:t> </a:t>
            </a:r>
          </a:p>
          <a:p>
            <a:pPr marL="0" indent="0">
              <a:buNone/>
            </a:pPr>
            <a:endParaRPr lang="de-DE" dirty="0"/>
          </a:p>
        </p:txBody>
      </p:sp>
      <p:sp>
        <p:nvSpPr>
          <p:cNvPr id="2" name="Fußzeilenplatzhalter 1"/>
          <p:cNvSpPr>
            <a:spLocks noGrp="1"/>
          </p:cNvSpPr>
          <p:nvPr>
            <p:ph type="ftr" sz="quarter" idx="17"/>
          </p:nvPr>
        </p:nvSpPr>
        <p:spPr/>
        <p:txBody>
          <a:bodyPr/>
          <a:lstStyle/>
          <a:p>
            <a:endParaRPr lang="de-DE" dirty="0"/>
          </a:p>
        </p:txBody>
      </p:sp>
      <p:sp>
        <p:nvSpPr>
          <p:cNvPr id="7" name="Foliennummernplatzhalter 6"/>
          <p:cNvSpPr>
            <a:spLocks noGrp="1"/>
          </p:cNvSpPr>
          <p:nvPr>
            <p:ph type="sldNum" sz="quarter" idx="18"/>
          </p:nvPr>
        </p:nvSpPr>
        <p:spPr/>
        <p:txBody>
          <a:bodyPr/>
          <a:lstStyle/>
          <a:p>
            <a:endParaRPr lang="de-DE" dirty="0"/>
          </a:p>
        </p:txBody>
      </p:sp>
      <p:sp>
        <p:nvSpPr>
          <p:cNvPr id="9" name="Inhaltsplatzhalter 2">
            <a:extLst>
              <a:ext uri="{FF2B5EF4-FFF2-40B4-BE49-F238E27FC236}">
                <a16:creationId xmlns:a16="http://schemas.microsoft.com/office/drawing/2014/main" id="{BDD4D4D4-0612-4A79-A15C-713576CD41AB}"/>
              </a:ext>
            </a:extLst>
          </p:cNvPr>
          <p:cNvSpPr txBox="1">
            <a:spLocks/>
          </p:cNvSpPr>
          <p:nvPr/>
        </p:nvSpPr>
        <p:spPr>
          <a:xfrm>
            <a:off x="973656" y="3179250"/>
            <a:ext cx="3280710" cy="3889375"/>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de-DE" dirty="0"/>
          </a:p>
          <a:p>
            <a:pPr marL="0" indent="0">
              <a:buNone/>
            </a:pPr>
            <a:r>
              <a:rPr lang="de-DE" dirty="0"/>
              <a:t>Für die Schülerinnen und Schüler der Jahrgangsstufe 6 im Schuljahr 2024/2025</a:t>
            </a:r>
          </a:p>
          <a:p>
            <a:pPr marL="0" indent="0">
              <a:buNone/>
            </a:pPr>
            <a:endParaRPr lang="de-DE" dirty="0"/>
          </a:p>
          <a:p>
            <a:r>
              <a:rPr lang="de-DE" dirty="0"/>
              <a:t>Förderprognose (bezogen auf die Noten in den einzelnen Fächern) noch in der bisherigen Form</a:t>
            </a:r>
          </a:p>
        </p:txBody>
      </p:sp>
      <p:sp>
        <p:nvSpPr>
          <p:cNvPr id="11" name="Inhaltsplatzhalter 2">
            <a:extLst>
              <a:ext uri="{FF2B5EF4-FFF2-40B4-BE49-F238E27FC236}">
                <a16:creationId xmlns:a16="http://schemas.microsoft.com/office/drawing/2014/main" id="{BDD4D4D4-0612-4A79-A15C-713576CD41AB}"/>
              </a:ext>
            </a:extLst>
          </p:cNvPr>
          <p:cNvSpPr txBox="1">
            <a:spLocks/>
          </p:cNvSpPr>
          <p:nvPr/>
        </p:nvSpPr>
        <p:spPr>
          <a:xfrm>
            <a:off x="4665681" y="3179249"/>
            <a:ext cx="3814175" cy="3889375"/>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de-DE" dirty="0"/>
          </a:p>
          <a:p>
            <a:pPr marL="0" indent="0">
              <a:buNone/>
            </a:pPr>
            <a:r>
              <a:rPr lang="de-DE" dirty="0"/>
              <a:t>Für Schülerinnen und Schüler der Jahrgangsstufe 6 ab Schuljahr 2025/2026 (d. h. Klasse 5 im Schuljahr 2024/2025)</a:t>
            </a:r>
          </a:p>
          <a:p>
            <a:pPr marL="0" indent="0">
              <a:buNone/>
            </a:pPr>
            <a:endParaRPr lang="de-DE" dirty="0"/>
          </a:p>
          <a:p>
            <a:r>
              <a:rPr lang="de-DE" dirty="0"/>
              <a:t>Förderprognose: </a:t>
            </a:r>
            <a:br>
              <a:rPr lang="de-DE" dirty="0"/>
            </a:br>
            <a:r>
              <a:rPr lang="de-DE" dirty="0"/>
              <a:t>Berechnung s. o. </a:t>
            </a:r>
          </a:p>
          <a:p>
            <a:endParaRPr lang="de-DE" dirty="0"/>
          </a:p>
          <a:p>
            <a:endParaRPr lang="de-DE" dirty="0"/>
          </a:p>
          <a:p>
            <a:pPr marL="0" indent="0" algn="just">
              <a:buNone/>
            </a:pPr>
            <a:endParaRPr lang="de-DE" dirty="0"/>
          </a:p>
          <a:p>
            <a:pPr marL="0" indent="0" algn="just">
              <a:buNone/>
            </a:pPr>
            <a:endParaRPr lang="de-DE" dirty="0"/>
          </a:p>
          <a:p>
            <a:pPr marL="0" indent="0" algn="just">
              <a:buNone/>
            </a:pPr>
            <a:endParaRPr lang="de-DE" dirty="0"/>
          </a:p>
          <a:p>
            <a:pPr marL="0" indent="0">
              <a:buNone/>
            </a:pPr>
            <a:endParaRPr lang="de-DE" dirty="0"/>
          </a:p>
        </p:txBody>
      </p:sp>
    </p:spTree>
    <p:extLst>
      <p:ext uri="{BB962C8B-B14F-4D97-AF65-F5344CB8AC3E}">
        <p14:creationId xmlns:p14="http://schemas.microsoft.com/office/powerpoint/2010/main" val="322453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01</a:t>
            </a:r>
          </a:p>
        </p:txBody>
      </p:sp>
      <p:sp>
        <p:nvSpPr>
          <p:cNvPr id="4" name="Titel 3"/>
          <p:cNvSpPr>
            <a:spLocks noGrp="1"/>
          </p:cNvSpPr>
          <p:nvPr>
            <p:ph type="title"/>
          </p:nvPr>
        </p:nvSpPr>
        <p:spPr>
          <a:xfrm>
            <a:off x="9172573" y="3763695"/>
            <a:ext cx="2651983" cy="874353"/>
          </a:xfrm>
        </p:spPr>
        <p:txBody>
          <a:bodyPr/>
          <a:lstStyle/>
          <a:p>
            <a:r>
              <a:rPr lang="de-DE" dirty="0"/>
              <a:t>Übergangs-verfahren</a:t>
            </a:r>
          </a:p>
        </p:txBody>
      </p:sp>
      <p:sp>
        <p:nvSpPr>
          <p:cNvPr id="5" name="Textplatzhalter 4"/>
          <p:cNvSpPr>
            <a:spLocks noGrp="1"/>
          </p:cNvSpPr>
          <p:nvPr>
            <p:ph type="body" sz="quarter" idx="13"/>
          </p:nvPr>
        </p:nvSpPr>
        <p:spPr>
          <a:xfrm>
            <a:off x="9172573" y="4759683"/>
            <a:ext cx="2651984" cy="1427036"/>
          </a:xfrm>
        </p:spPr>
        <p:txBody>
          <a:bodyPr/>
          <a:lstStyle/>
          <a:p>
            <a:r>
              <a:rPr lang="en-US" dirty="0" err="1"/>
              <a:t>Förderprognose</a:t>
            </a:r>
            <a:br>
              <a:rPr lang="en-US" dirty="0"/>
            </a:br>
            <a:endParaRPr lang="en-US" dirty="0"/>
          </a:p>
          <a:p>
            <a:r>
              <a:rPr lang="en-US" dirty="0" err="1"/>
              <a:t>gymnasiale</a:t>
            </a:r>
            <a:r>
              <a:rPr lang="en-US" dirty="0"/>
              <a:t> </a:t>
            </a:r>
            <a:r>
              <a:rPr lang="en-US" dirty="0" err="1"/>
              <a:t>Empfehlung</a:t>
            </a:r>
            <a:br>
              <a:rPr lang="en-US" dirty="0"/>
            </a:br>
            <a:endParaRPr lang="de-DE" b="1" dirty="0"/>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9" name="Inhaltsplatzhalter 2">
            <a:extLst>
              <a:ext uri="{FF2B5EF4-FFF2-40B4-BE49-F238E27FC236}">
                <a16:creationId xmlns:a16="http://schemas.microsoft.com/office/drawing/2014/main" id="{BDD4D4D4-0612-4A79-A15C-713576CD41AB}"/>
              </a:ext>
            </a:extLst>
          </p:cNvPr>
          <p:cNvSpPr txBox="1">
            <a:spLocks/>
          </p:cNvSpPr>
          <p:nvPr/>
        </p:nvSpPr>
        <p:spPr>
          <a:xfrm>
            <a:off x="295401" y="327070"/>
            <a:ext cx="4312118" cy="4071676"/>
          </a:xfrm>
          <a:prstGeom prst="rect">
            <a:avLst/>
          </a:prstGeom>
          <a:ln w="38100">
            <a:solidFill>
              <a:srgbClr val="007256"/>
            </a:solidFill>
          </a:ln>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Jahrgangsstufe 6 </a:t>
            </a:r>
            <a:br>
              <a:rPr lang="de-DE" sz="1800" dirty="0"/>
            </a:br>
            <a:r>
              <a:rPr lang="de-DE" sz="1800" dirty="0"/>
              <a:t>im Schuljahr 2024/2025</a:t>
            </a:r>
          </a:p>
          <a:p>
            <a:pPr marL="0" indent="0">
              <a:buNone/>
            </a:pPr>
            <a:endParaRPr lang="de-DE" sz="800" dirty="0"/>
          </a:p>
          <a:p>
            <a:r>
              <a:rPr lang="en-US" sz="1800" dirty="0" err="1"/>
              <a:t>Anmeldung</a:t>
            </a:r>
            <a:r>
              <a:rPr lang="en-US" sz="1800" dirty="0"/>
              <a:t> an </a:t>
            </a:r>
            <a:r>
              <a:rPr lang="en-US" sz="1800" dirty="0" err="1"/>
              <a:t>weiterführender</a:t>
            </a:r>
            <a:r>
              <a:rPr lang="en-US" sz="1800" dirty="0"/>
              <a:t> Schule: Gymnasium, ISS, </a:t>
            </a:r>
            <a:r>
              <a:rPr lang="en-US" sz="1800" dirty="0" err="1"/>
              <a:t>GemS</a:t>
            </a:r>
            <a:endParaRPr lang="en-US" sz="1800" dirty="0"/>
          </a:p>
          <a:p>
            <a:r>
              <a:rPr lang="en-US" sz="1800" b="1" dirty="0" err="1"/>
              <a:t>gymnasiale</a:t>
            </a:r>
            <a:r>
              <a:rPr lang="en-US" sz="1800" b="1" dirty="0"/>
              <a:t> </a:t>
            </a:r>
            <a:r>
              <a:rPr lang="en-US" sz="1800" b="1" dirty="0" err="1"/>
              <a:t>Empfehlung</a:t>
            </a:r>
            <a:r>
              <a:rPr lang="en-US" sz="1800" dirty="0"/>
              <a:t>:</a:t>
            </a:r>
            <a:br>
              <a:rPr lang="en-US" sz="1800" dirty="0"/>
            </a:br>
            <a:r>
              <a:rPr lang="en-US" sz="1800" dirty="0"/>
              <a:t>a) </a:t>
            </a:r>
            <a:r>
              <a:rPr lang="en-US" sz="1800" dirty="0" err="1"/>
              <a:t>Eignung</a:t>
            </a:r>
            <a:r>
              <a:rPr lang="en-US" sz="1800" dirty="0"/>
              <a:t> </a:t>
            </a:r>
            <a:r>
              <a:rPr lang="en-US" sz="1800" dirty="0" err="1"/>
              <a:t>gemäß</a:t>
            </a:r>
            <a:br>
              <a:rPr lang="en-US" sz="1800" dirty="0"/>
            </a:br>
            <a:r>
              <a:rPr lang="en-US" sz="1800" dirty="0"/>
              <a:t>    </a:t>
            </a:r>
            <a:r>
              <a:rPr lang="en-US" sz="1800" b="1" dirty="0" err="1"/>
              <a:t>Notensumme</a:t>
            </a:r>
            <a:r>
              <a:rPr lang="en-US" sz="1800" b="1" dirty="0"/>
              <a:t> ≤ 14</a:t>
            </a:r>
            <a:br>
              <a:rPr lang="en-US" sz="1800" b="1" dirty="0"/>
            </a:br>
            <a:r>
              <a:rPr lang="en-US" sz="1800" b="1" dirty="0"/>
              <a:t>     (</a:t>
            </a:r>
            <a:r>
              <a:rPr lang="en-US" sz="1800" b="1" dirty="0" err="1"/>
              <a:t>entspricht</a:t>
            </a:r>
            <a:r>
              <a:rPr lang="en-US" sz="1800" b="1" dirty="0"/>
              <a:t> </a:t>
            </a:r>
            <a:r>
              <a:rPr lang="en-US" sz="1800" b="1" dirty="0" err="1"/>
              <a:t>Förderprognose</a:t>
            </a:r>
            <a:r>
              <a:rPr lang="en-US" sz="1800" b="1" dirty="0"/>
              <a:t> </a:t>
            </a:r>
            <a:r>
              <a:rPr lang="de-DE" sz="1800" b="1" dirty="0"/>
              <a:t>≤ 2,2)</a:t>
            </a:r>
          </a:p>
          <a:p>
            <a:endParaRPr lang="de-DE" sz="800" dirty="0"/>
          </a:p>
          <a:p>
            <a:pPr marL="0" indent="0">
              <a:buNone/>
            </a:pPr>
            <a:r>
              <a:rPr lang="de-DE" sz="1800" dirty="0"/>
              <a:t>   oder </a:t>
            </a:r>
            <a:br>
              <a:rPr lang="de-DE" sz="1800" dirty="0"/>
            </a:br>
            <a:r>
              <a:rPr lang="de-DE" sz="1800" dirty="0"/>
              <a:t>   b) Eignung nach Probeunterricht</a:t>
            </a:r>
            <a:br>
              <a:rPr lang="de-DE" sz="1800" dirty="0"/>
            </a:br>
            <a:r>
              <a:rPr lang="de-DE" sz="1800" dirty="0"/>
              <a:t>       </a:t>
            </a:r>
            <a:r>
              <a:rPr lang="de-DE" sz="1800" dirty="0">
                <a:sym typeface="Wingdings" panose="05000000000000000000" pitchFamily="2" charset="2"/>
              </a:rPr>
              <a:t> Anmeldung durch die</a:t>
            </a:r>
            <a:br>
              <a:rPr lang="de-DE" sz="1800" dirty="0">
                <a:sym typeface="Wingdings" panose="05000000000000000000" pitchFamily="2" charset="2"/>
              </a:rPr>
            </a:br>
            <a:r>
              <a:rPr lang="de-DE" sz="1800" dirty="0">
                <a:sym typeface="Wingdings" panose="05000000000000000000" pitchFamily="2" charset="2"/>
              </a:rPr>
              <a:t>            Erziehungsberechtigten</a:t>
            </a:r>
            <a:endParaRPr lang="de-DE" sz="1800" dirty="0"/>
          </a:p>
          <a:p>
            <a:pPr marL="0" indent="0">
              <a:buNone/>
            </a:pPr>
            <a:endParaRPr lang="de-DE" sz="1800" dirty="0"/>
          </a:p>
          <a:p>
            <a:endParaRPr lang="de-DE" dirty="0"/>
          </a:p>
          <a:p>
            <a:pPr marL="0" indent="0" algn="just">
              <a:buNone/>
            </a:pPr>
            <a:endParaRPr lang="de-DE" dirty="0"/>
          </a:p>
          <a:p>
            <a:pPr marL="0" indent="0" algn="just">
              <a:buNone/>
            </a:pPr>
            <a:endParaRPr lang="de-DE" dirty="0"/>
          </a:p>
          <a:p>
            <a:pPr marL="0" indent="0" algn="just">
              <a:buNone/>
            </a:pPr>
            <a:endParaRPr lang="de-DE" dirty="0"/>
          </a:p>
          <a:p>
            <a:pPr marL="0" indent="0">
              <a:buNone/>
            </a:pPr>
            <a:endParaRPr lang="de-DE" dirty="0"/>
          </a:p>
        </p:txBody>
      </p:sp>
      <p:sp>
        <p:nvSpPr>
          <p:cNvPr id="11" name="Inhaltsplatzhalter 2">
            <a:extLst>
              <a:ext uri="{FF2B5EF4-FFF2-40B4-BE49-F238E27FC236}">
                <a16:creationId xmlns:a16="http://schemas.microsoft.com/office/drawing/2014/main" id="{BDD4D4D4-0612-4A79-A15C-713576CD41AB}"/>
              </a:ext>
            </a:extLst>
          </p:cNvPr>
          <p:cNvSpPr txBox="1">
            <a:spLocks/>
          </p:cNvSpPr>
          <p:nvPr/>
        </p:nvSpPr>
        <p:spPr>
          <a:xfrm>
            <a:off x="4835995" y="327070"/>
            <a:ext cx="4067297" cy="4858816"/>
          </a:xfrm>
          <a:prstGeom prst="rect">
            <a:avLst/>
          </a:prstGeom>
          <a:ln w="38100">
            <a:solidFill>
              <a:srgbClr val="007256"/>
            </a:solidFill>
          </a:ln>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Jahrgangsstufe 6 ab </a:t>
            </a:r>
            <a:br>
              <a:rPr lang="de-DE" sz="1800" dirty="0"/>
            </a:br>
            <a:r>
              <a:rPr lang="de-DE" sz="1800" dirty="0"/>
              <a:t>Schuljahr 2025/2026</a:t>
            </a:r>
          </a:p>
          <a:p>
            <a:pPr marL="0" indent="0">
              <a:buNone/>
            </a:pPr>
            <a:endParaRPr lang="de-DE" sz="800" dirty="0"/>
          </a:p>
          <a:p>
            <a:r>
              <a:rPr lang="en-US" sz="1800" dirty="0" err="1"/>
              <a:t>Anmeldung</a:t>
            </a:r>
            <a:r>
              <a:rPr lang="en-US" sz="1800" dirty="0"/>
              <a:t> an </a:t>
            </a:r>
            <a:r>
              <a:rPr lang="en-US" sz="1800" dirty="0" err="1"/>
              <a:t>weiterführender</a:t>
            </a:r>
            <a:r>
              <a:rPr lang="en-US" sz="1800" dirty="0"/>
              <a:t> Schule: Gymnasium, ISS, </a:t>
            </a:r>
            <a:r>
              <a:rPr lang="en-US" sz="1800" dirty="0" err="1"/>
              <a:t>GemS</a:t>
            </a:r>
            <a:endParaRPr lang="en-US" sz="1800" dirty="0"/>
          </a:p>
          <a:p>
            <a:r>
              <a:rPr lang="en-US" sz="1800" b="1" dirty="0" err="1"/>
              <a:t>gymnasiale</a:t>
            </a:r>
            <a:r>
              <a:rPr lang="en-US" sz="1800" b="1" dirty="0"/>
              <a:t> </a:t>
            </a:r>
            <a:r>
              <a:rPr lang="en-US" sz="1800" b="1" dirty="0" err="1"/>
              <a:t>Empfehlung</a:t>
            </a:r>
            <a:r>
              <a:rPr lang="en-US" sz="1800" dirty="0"/>
              <a:t>:</a:t>
            </a:r>
            <a:br>
              <a:rPr lang="en-US" sz="1800" dirty="0"/>
            </a:br>
            <a:r>
              <a:rPr lang="en-US" sz="1800" dirty="0"/>
              <a:t>a) </a:t>
            </a:r>
            <a:r>
              <a:rPr lang="en-US" sz="1800" dirty="0" err="1"/>
              <a:t>Eignung</a:t>
            </a:r>
            <a:r>
              <a:rPr lang="en-US" sz="1800" dirty="0"/>
              <a:t> </a:t>
            </a:r>
            <a:r>
              <a:rPr lang="en-US" sz="1800" dirty="0" err="1"/>
              <a:t>gemäß</a:t>
            </a:r>
            <a:br>
              <a:rPr lang="en-US" sz="1800" dirty="0"/>
            </a:br>
            <a:r>
              <a:rPr lang="en-US" sz="1800" dirty="0"/>
              <a:t>    </a:t>
            </a:r>
            <a:r>
              <a:rPr lang="en-US" sz="1800" b="1" dirty="0" err="1"/>
              <a:t>Notensumme</a:t>
            </a:r>
            <a:r>
              <a:rPr lang="en-US" sz="1800" b="1" dirty="0"/>
              <a:t> ≤ 14</a:t>
            </a:r>
            <a:br>
              <a:rPr lang="en-US" sz="1800" b="1" dirty="0"/>
            </a:br>
            <a:r>
              <a:rPr lang="en-US" sz="1800" b="1" dirty="0"/>
              <a:t>     (</a:t>
            </a:r>
            <a:r>
              <a:rPr lang="en-US" sz="1800" b="1" dirty="0" err="1"/>
              <a:t>entspricht</a:t>
            </a:r>
            <a:r>
              <a:rPr lang="en-US" sz="1800" b="1" dirty="0"/>
              <a:t> </a:t>
            </a:r>
            <a:r>
              <a:rPr lang="en-US" sz="1800" b="1" dirty="0" err="1"/>
              <a:t>Förderprognose</a:t>
            </a:r>
            <a:r>
              <a:rPr lang="en-US" sz="1800" b="1" dirty="0"/>
              <a:t> </a:t>
            </a:r>
            <a:r>
              <a:rPr lang="de-DE" sz="1800" b="1" dirty="0"/>
              <a:t>≤ 2,2)</a:t>
            </a:r>
          </a:p>
          <a:p>
            <a:endParaRPr lang="de-DE" sz="800" dirty="0"/>
          </a:p>
          <a:p>
            <a:pPr marL="0" indent="0">
              <a:buNone/>
            </a:pPr>
            <a:r>
              <a:rPr lang="de-DE" sz="1800" dirty="0"/>
              <a:t>   oder </a:t>
            </a:r>
            <a:br>
              <a:rPr lang="de-DE" sz="1800" dirty="0"/>
            </a:br>
            <a:r>
              <a:rPr lang="de-DE" sz="1800" dirty="0"/>
              <a:t>   b) Eignung nach Probeunterricht</a:t>
            </a:r>
            <a:br>
              <a:rPr lang="de-DE" sz="1800" dirty="0"/>
            </a:br>
            <a:r>
              <a:rPr lang="de-DE" sz="1800" dirty="0"/>
              <a:t>       </a:t>
            </a:r>
            <a:r>
              <a:rPr lang="de-DE" sz="1800" dirty="0">
                <a:sym typeface="Wingdings" panose="05000000000000000000" pitchFamily="2" charset="2"/>
              </a:rPr>
              <a:t> Anmeldung durch die</a:t>
            </a:r>
            <a:br>
              <a:rPr lang="de-DE" sz="1800" dirty="0">
                <a:sym typeface="Wingdings" panose="05000000000000000000" pitchFamily="2" charset="2"/>
              </a:rPr>
            </a:br>
            <a:r>
              <a:rPr lang="de-DE" sz="1800" dirty="0">
                <a:sym typeface="Wingdings" panose="05000000000000000000" pitchFamily="2" charset="2"/>
              </a:rPr>
              <a:t>            Erziehungsberechtigten</a:t>
            </a:r>
          </a:p>
          <a:p>
            <a:pPr marL="0" indent="0">
              <a:buNone/>
            </a:pPr>
            <a:endParaRPr lang="de-DE" sz="800" dirty="0">
              <a:sym typeface="Wingdings" panose="05000000000000000000" pitchFamily="2" charset="2"/>
            </a:endParaRPr>
          </a:p>
          <a:p>
            <a:pPr marL="0" indent="0">
              <a:buNone/>
            </a:pPr>
            <a:r>
              <a:rPr lang="de-DE" sz="1800" b="1" dirty="0"/>
              <a:t>Probejahr entfällt ab 2025/2026 </a:t>
            </a:r>
            <a:r>
              <a:rPr lang="de-DE" sz="1800" dirty="0"/>
              <a:t>(d. h. keine „Umsteiger“ am Ende Klasse 7)</a:t>
            </a:r>
            <a:br>
              <a:rPr lang="de-DE" sz="1800" dirty="0"/>
            </a:br>
            <a:r>
              <a:rPr lang="de-DE" sz="1800" dirty="0"/>
              <a:t>-&gt; vgl. Sek I-VO (neu ab 2. Halbjahr </a:t>
            </a:r>
            <a:br>
              <a:rPr lang="de-DE" sz="1800" dirty="0"/>
            </a:br>
            <a:r>
              <a:rPr lang="de-DE" sz="1800" dirty="0"/>
              <a:t>     2024/2025)</a:t>
            </a:r>
          </a:p>
          <a:p>
            <a:pPr marL="0" indent="0">
              <a:buNone/>
            </a:pPr>
            <a:endParaRPr lang="de-DE" sz="1800" dirty="0"/>
          </a:p>
          <a:p>
            <a:pPr marL="0" indent="0">
              <a:buNone/>
            </a:pPr>
            <a:endParaRPr lang="de-DE" dirty="0"/>
          </a:p>
          <a:p>
            <a:pPr marL="0" indent="0">
              <a:buNone/>
            </a:pPr>
            <a:endParaRPr lang="de-DE" dirty="0"/>
          </a:p>
          <a:p>
            <a:pPr marL="0" indent="0" algn="just">
              <a:buNone/>
            </a:pPr>
            <a:endParaRPr lang="de-DE" dirty="0"/>
          </a:p>
          <a:p>
            <a:pPr marL="0" indent="0" algn="just">
              <a:buNone/>
            </a:pPr>
            <a:endParaRPr lang="de-DE" dirty="0"/>
          </a:p>
          <a:p>
            <a:pPr marL="0" indent="0" algn="just">
              <a:buNone/>
            </a:pPr>
            <a:endParaRPr lang="de-DE" dirty="0"/>
          </a:p>
          <a:p>
            <a:pPr marL="0" indent="0">
              <a:buNone/>
            </a:pPr>
            <a:endParaRPr lang="de-DE" dirty="0"/>
          </a:p>
        </p:txBody>
      </p:sp>
      <p:sp>
        <p:nvSpPr>
          <p:cNvPr id="13" name="Inhaltsplatzhalter 2">
            <a:extLst>
              <a:ext uri="{FF2B5EF4-FFF2-40B4-BE49-F238E27FC236}">
                <a16:creationId xmlns:a16="http://schemas.microsoft.com/office/drawing/2014/main" id="{BDD4D4D4-0612-4A79-A15C-713576CD41AB}"/>
              </a:ext>
            </a:extLst>
          </p:cNvPr>
          <p:cNvSpPr txBox="1">
            <a:spLocks/>
          </p:cNvSpPr>
          <p:nvPr/>
        </p:nvSpPr>
        <p:spPr>
          <a:xfrm>
            <a:off x="334506" y="4906501"/>
            <a:ext cx="8546026" cy="2560436"/>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b="1" dirty="0"/>
              <a:t>§ 56 (3) </a:t>
            </a:r>
            <a:r>
              <a:rPr lang="de-DE" b="1" dirty="0" err="1"/>
              <a:t>SchulG</a:t>
            </a:r>
            <a:endParaRPr lang="de-DE" b="1" dirty="0"/>
          </a:p>
          <a:p>
            <a:pPr marL="0" indent="0">
              <a:buNone/>
            </a:pPr>
            <a:endParaRPr lang="de-DE" sz="800" b="1" dirty="0"/>
          </a:p>
          <a:p>
            <a:pPr marL="0" indent="0">
              <a:buNone/>
            </a:pPr>
            <a:r>
              <a:rPr lang="de-DE" b="1" dirty="0"/>
              <a:t>„</a:t>
            </a:r>
            <a:r>
              <a:rPr lang="de-DE" dirty="0"/>
              <a:t>Die Erziehungsberechtigten können ihr Kind, dessen Förderprognose </a:t>
            </a:r>
            <a:r>
              <a:rPr lang="de-DE" b="1" dirty="0"/>
              <a:t>die Notensumme von 14 überschreitet, </a:t>
            </a:r>
            <a:r>
              <a:rPr lang="de-DE" dirty="0"/>
              <a:t>nur dann an einem Gymnasium anmelden, wenn</a:t>
            </a:r>
            <a:r>
              <a:rPr lang="de-DE" b="1" dirty="0"/>
              <a:t> die Eignung für den Besuch des Gymnasiums im Rahmen der Teilnahme an einem Probeunterricht nachgewiesen wird.</a:t>
            </a:r>
            <a:r>
              <a:rPr lang="de-DE" dirty="0"/>
              <a:t>“</a:t>
            </a:r>
          </a:p>
          <a:p>
            <a:pPr marL="0" indent="0" algn="just">
              <a:buNone/>
            </a:pPr>
            <a:endParaRPr lang="de-DE" dirty="0"/>
          </a:p>
          <a:p>
            <a:pPr marL="0" indent="0">
              <a:buNone/>
            </a:pPr>
            <a:endParaRPr lang="de-DE" dirty="0"/>
          </a:p>
        </p:txBody>
      </p:sp>
    </p:spTree>
    <p:extLst>
      <p:ext uri="{BB962C8B-B14F-4D97-AF65-F5344CB8AC3E}">
        <p14:creationId xmlns:p14="http://schemas.microsoft.com/office/powerpoint/2010/main" val="403634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01</a:t>
            </a:r>
          </a:p>
        </p:txBody>
      </p:sp>
      <p:sp>
        <p:nvSpPr>
          <p:cNvPr id="5" name="Textplatzhalter 4"/>
          <p:cNvSpPr>
            <a:spLocks noGrp="1"/>
          </p:cNvSpPr>
          <p:nvPr>
            <p:ph type="body" sz="quarter" idx="13"/>
          </p:nvPr>
        </p:nvSpPr>
        <p:spPr>
          <a:xfrm>
            <a:off x="6939511" y="4481922"/>
            <a:ext cx="4437550" cy="1427036"/>
          </a:xfrm>
        </p:spPr>
        <p:txBody>
          <a:bodyPr/>
          <a:lstStyle/>
          <a:p>
            <a:pPr marL="0" indent="0">
              <a:buNone/>
            </a:pPr>
            <a:r>
              <a:rPr lang="en-US" dirty="0" err="1"/>
              <a:t>hoher</a:t>
            </a:r>
            <a:r>
              <a:rPr lang="en-US" dirty="0"/>
              <a:t> </a:t>
            </a:r>
            <a:r>
              <a:rPr lang="en-US" dirty="0" err="1"/>
              <a:t>Prozentsatz</a:t>
            </a:r>
            <a:r>
              <a:rPr lang="en-US" dirty="0"/>
              <a:t> an “</a:t>
            </a:r>
            <a:r>
              <a:rPr lang="en-US" dirty="0" err="1"/>
              <a:t>Umsteigern</a:t>
            </a:r>
            <a:r>
              <a:rPr lang="en-US" dirty="0"/>
              <a:t>”, d. h. </a:t>
            </a:r>
            <a:r>
              <a:rPr lang="en-US" dirty="0" err="1"/>
              <a:t>Jugendlichen</a:t>
            </a:r>
            <a:r>
              <a:rPr lang="en-US" dirty="0"/>
              <a:t>, die das Gymnasium nach </a:t>
            </a:r>
            <a:r>
              <a:rPr lang="en-US" dirty="0" err="1"/>
              <a:t>nicht</a:t>
            </a:r>
            <a:r>
              <a:rPr lang="en-US" dirty="0"/>
              <a:t> </a:t>
            </a:r>
            <a:r>
              <a:rPr lang="en-US" dirty="0" err="1"/>
              <a:t>bestandenem</a:t>
            </a:r>
            <a:r>
              <a:rPr lang="en-US" dirty="0"/>
              <a:t> </a:t>
            </a:r>
            <a:r>
              <a:rPr lang="en-US" dirty="0" err="1"/>
              <a:t>Probejahr</a:t>
            </a:r>
            <a:r>
              <a:rPr lang="en-US" dirty="0"/>
              <a:t> </a:t>
            </a:r>
            <a:r>
              <a:rPr lang="en-US" dirty="0" err="1"/>
              <a:t>verlassen</a:t>
            </a:r>
            <a:r>
              <a:rPr lang="en-US" dirty="0"/>
              <a:t> </a:t>
            </a:r>
            <a:r>
              <a:rPr lang="en-US" dirty="0" err="1"/>
              <a:t>müssen</a:t>
            </a:r>
            <a:r>
              <a:rPr lang="en-US" dirty="0"/>
              <a:t>  -&gt; Problem in der </a:t>
            </a:r>
            <a:r>
              <a:rPr lang="en-US" dirty="0" err="1"/>
              <a:t>Schullaufbahn</a:t>
            </a:r>
            <a:endParaRPr lang="de-DE" dirty="0"/>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pic>
        <p:nvPicPr>
          <p:cNvPr id="8" name="Grafik 7"/>
          <p:cNvPicPr>
            <a:picLocks noChangeAspect="1"/>
          </p:cNvPicPr>
          <p:nvPr/>
        </p:nvPicPr>
        <p:blipFill>
          <a:blip r:embed="rId2"/>
          <a:stretch>
            <a:fillRect/>
          </a:stretch>
        </p:blipFill>
        <p:spPr>
          <a:xfrm>
            <a:off x="963734" y="671560"/>
            <a:ext cx="4584589" cy="2755631"/>
          </a:xfrm>
          <a:prstGeom prst="rect">
            <a:avLst/>
          </a:prstGeom>
        </p:spPr>
      </p:pic>
      <p:pic>
        <p:nvPicPr>
          <p:cNvPr id="9" name="Grafik 8"/>
          <p:cNvPicPr>
            <a:picLocks noChangeAspect="1"/>
          </p:cNvPicPr>
          <p:nvPr/>
        </p:nvPicPr>
        <p:blipFill>
          <a:blip r:embed="rId3"/>
          <a:stretch>
            <a:fillRect/>
          </a:stretch>
        </p:blipFill>
        <p:spPr>
          <a:xfrm>
            <a:off x="2125985" y="3243307"/>
            <a:ext cx="4584589" cy="2755631"/>
          </a:xfrm>
          <a:prstGeom prst="rect">
            <a:avLst/>
          </a:prstGeom>
        </p:spPr>
      </p:pic>
      <p:sp>
        <p:nvSpPr>
          <p:cNvPr id="10" name="Fußzeilenplatzhalter 9"/>
          <p:cNvSpPr>
            <a:spLocks noGrp="1"/>
          </p:cNvSpPr>
          <p:nvPr>
            <p:ph type="ftr" sz="quarter" idx="17"/>
          </p:nvPr>
        </p:nvSpPr>
        <p:spPr/>
        <p:txBody>
          <a:bodyPr/>
          <a:lstStyle/>
          <a:p>
            <a:endParaRPr lang="de-DE" dirty="0"/>
          </a:p>
        </p:txBody>
      </p:sp>
      <p:sp>
        <p:nvSpPr>
          <p:cNvPr id="11" name="Foliennummernplatzhalter 10"/>
          <p:cNvSpPr>
            <a:spLocks noGrp="1"/>
          </p:cNvSpPr>
          <p:nvPr>
            <p:ph type="sldNum" sz="quarter" idx="18"/>
          </p:nvPr>
        </p:nvSpPr>
        <p:spPr>
          <a:xfrm>
            <a:off x="647699" y="6429989"/>
            <a:ext cx="640773" cy="192887"/>
          </a:xfrm>
        </p:spPr>
        <p:txBody>
          <a:bodyPr/>
          <a:lstStyle/>
          <a:p>
            <a:endParaRPr lang="de-DE" dirty="0"/>
          </a:p>
        </p:txBody>
      </p:sp>
      <p:sp>
        <p:nvSpPr>
          <p:cNvPr id="2" name="Nach unten gekrümmter Pfeil 1"/>
          <p:cNvSpPr/>
          <p:nvPr/>
        </p:nvSpPr>
        <p:spPr>
          <a:xfrm>
            <a:off x="4418279" y="3960891"/>
            <a:ext cx="2887296" cy="521031"/>
          </a:xfrm>
          <a:prstGeom prst="curved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solidFill>
                <a:schemeClr val="tx1"/>
              </a:solidFill>
            </a:endParaRPr>
          </a:p>
        </p:txBody>
      </p:sp>
    </p:spTree>
    <p:extLst>
      <p:ext uri="{BB962C8B-B14F-4D97-AF65-F5344CB8AC3E}">
        <p14:creationId xmlns:p14="http://schemas.microsoft.com/office/powerpoint/2010/main" val="149225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01</a:t>
            </a:r>
          </a:p>
        </p:txBody>
      </p:sp>
      <p:sp>
        <p:nvSpPr>
          <p:cNvPr id="4" name="Titel 3"/>
          <p:cNvSpPr>
            <a:spLocks noGrp="1"/>
          </p:cNvSpPr>
          <p:nvPr>
            <p:ph type="title"/>
          </p:nvPr>
        </p:nvSpPr>
        <p:spPr>
          <a:xfrm>
            <a:off x="9172574" y="4698281"/>
            <a:ext cx="2651983" cy="874353"/>
          </a:xfrm>
        </p:spPr>
        <p:txBody>
          <a:bodyPr/>
          <a:lstStyle/>
          <a:p>
            <a:r>
              <a:rPr lang="de-DE" dirty="0"/>
              <a:t>Anpassung Aufnahme-regelungen </a:t>
            </a:r>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10" name="Fußzeilenplatzhalter 9"/>
          <p:cNvSpPr>
            <a:spLocks noGrp="1"/>
          </p:cNvSpPr>
          <p:nvPr>
            <p:ph type="ftr" sz="quarter" idx="17"/>
          </p:nvPr>
        </p:nvSpPr>
        <p:spPr/>
        <p:txBody>
          <a:bodyPr/>
          <a:lstStyle/>
          <a:p>
            <a:endParaRPr lang="de-DE" dirty="0"/>
          </a:p>
          <a:p>
            <a:endParaRPr lang="de-DE" dirty="0"/>
          </a:p>
        </p:txBody>
      </p:sp>
      <p:sp>
        <p:nvSpPr>
          <p:cNvPr id="11" name="Foliennummernplatzhalter 10"/>
          <p:cNvSpPr>
            <a:spLocks noGrp="1"/>
          </p:cNvSpPr>
          <p:nvPr>
            <p:ph type="sldNum" sz="quarter" idx="18"/>
          </p:nvPr>
        </p:nvSpPr>
        <p:spPr/>
        <p:txBody>
          <a:bodyPr/>
          <a:lstStyle/>
          <a:p>
            <a:endParaRPr lang="de-DE" dirty="0"/>
          </a:p>
        </p:txBody>
      </p:sp>
      <p:sp>
        <p:nvSpPr>
          <p:cNvPr id="12" name="Inhaltsplatzhalter 2">
            <a:extLst>
              <a:ext uri="{FF2B5EF4-FFF2-40B4-BE49-F238E27FC236}">
                <a16:creationId xmlns:a16="http://schemas.microsoft.com/office/drawing/2014/main" id="{F9A8BA80-B284-4A33-9637-408B41F5FCF6}"/>
              </a:ext>
            </a:extLst>
          </p:cNvPr>
          <p:cNvSpPr txBox="1">
            <a:spLocks/>
          </p:cNvSpPr>
          <p:nvPr/>
        </p:nvSpPr>
        <p:spPr>
          <a:xfrm>
            <a:off x="800107" y="1027019"/>
            <a:ext cx="8035883" cy="2105025"/>
          </a:xfrm>
          <a:prstGeom prst="rect">
            <a:avLst/>
          </a:prstGeom>
        </p:spPr>
        <p:txBody>
          <a:bodyPr vert="horz" lIns="0" tIns="0" rIns="0" bIns="0" rtlCol="0" anchor="t" anchorCtr="0">
            <a:noAutofit/>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Fokussierung auf grundlegende mathematische und sprachliche Kompetenzen:</a:t>
            </a:r>
          </a:p>
          <a:p>
            <a:pPr marL="0" indent="0">
              <a:buFont typeface="Arial" panose="020B0604020202020204" pitchFamily="34" charset="0"/>
              <a:buNone/>
            </a:pPr>
            <a:r>
              <a:rPr lang="de-DE" dirty="0"/>
              <a:t>   als notwendige Bedingungen für prognostischen Lernerfolg am</a:t>
            </a:r>
            <a:br>
              <a:rPr lang="de-DE" dirty="0"/>
            </a:br>
            <a:r>
              <a:rPr lang="de-DE" dirty="0"/>
              <a:t>   Gymnasium</a:t>
            </a:r>
          </a:p>
          <a:p>
            <a:pPr marL="0" indent="0">
              <a:buFont typeface="Arial" panose="020B0604020202020204" pitchFamily="34" charset="0"/>
              <a:buNone/>
            </a:pPr>
            <a:endParaRPr lang="de-DE" dirty="0"/>
          </a:p>
          <a:p>
            <a:r>
              <a:rPr lang="de-DE" b="1" dirty="0"/>
              <a:t>verpflichtende jahrgangsbezogene Klassenarbeiten </a:t>
            </a:r>
            <a:r>
              <a:rPr lang="de-DE" dirty="0"/>
              <a:t>als</a:t>
            </a:r>
            <a:br>
              <a:rPr lang="de-DE" dirty="0"/>
            </a:br>
            <a:r>
              <a:rPr lang="de-DE" b="1" dirty="0"/>
              <a:t>Teilleistungen für die Halbjahres- und Endjahresnoten </a:t>
            </a:r>
            <a:r>
              <a:rPr lang="de-DE" dirty="0"/>
              <a:t>in Deutsch und Mathematik in Klasse 5 (2. Halbjahr) und 6 (1. Halbjahr)</a:t>
            </a:r>
            <a:br>
              <a:rPr lang="de-DE" dirty="0"/>
            </a:br>
            <a:r>
              <a:rPr lang="de-DE" dirty="0"/>
              <a:t>(zunächst schulintern auf der Grundlage regionaler Abstimmung;  zukünftig zentrale Aufgabenstellungen)</a:t>
            </a:r>
            <a:br>
              <a:rPr lang="de-DE" dirty="0"/>
            </a:br>
            <a:r>
              <a:rPr lang="de-DE" dirty="0"/>
              <a:t>-&gt; Hinweise und Empfehlungen sind in den </a:t>
            </a:r>
            <a:r>
              <a:rPr lang="de-DE" b="1" dirty="0"/>
              <a:t>Fachbriefen </a:t>
            </a:r>
            <a:r>
              <a:rPr lang="de-DE" dirty="0"/>
              <a:t>verankert</a:t>
            </a:r>
            <a:br>
              <a:rPr lang="de-DE" dirty="0"/>
            </a:br>
            <a:r>
              <a:rPr lang="de-DE" dirty="0"/>
              <a:t>-&gt; gesetzliche Regelung in GS-VO</a:t>
            </a:r>
          </a:p>
          <a:p>
            <a:endParaRPr lang="de-DE" dirty="0"/>
          </a:p>
          <a:p>
            <a:pPr marL="0" indent="0">
              <a:buFont typeface="Arial" panose="020B0604020202020204" pitchFamily="34" charset="0"/>
              <a:buNone/>
            </a:pPr>
            <a:endParaRPr lang="de-DE" b="1" dirty="0"/>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206666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5"/>
          </p:nvPr>
        </p:nvSpPr>
        <p:spPr/>
        <p:txBody>
          <a:bodyPr/>
          <a:lstStyle/>
          <a:p>
            <a:r>
              <a:rPr lang="de-DE" dirty="0"/>
              <a:t>01</a:t>
            </a:r>
          </a:p>
        </p:txBody>
      </p:sp>
      <p:sp>
        <p:nvSpPr>
          <p:cNvPr id="4" name="Titel 3"/>
          <p:cNvSpPr>
            <a:spLocks noGrp="1"/>
          </p:cNvSpPr>
          <p:nvPr>
            <p:ph type="title"/>
          </p:nvPr>
        </p:nvSpPr>
        <p:spPr/>
        <p:txBody>
          <a:bodyPr/>
          <a:lstStyle/>
          <a:p>
            <a:r>
              <a:rPr lang="de-DE" dirty="0"/>
              <a:t>Übergangs-verfahren</a:t>
            </a:r>
          </a:p>
        </p:txBody>
      </p:sp>
      <p:sp>
        <p:nvSpPr>
          <p:cNvPr id="5" name="Textplatzhalter 4"/>
          <p:cNvSpPr>
            <a:spLocks noGrp="1"/>
          </p:cNvSpPr>
          <p:nvPr>
            <p:ph type="body" sz="quarter" idx="13"/>
          </p:nvPr>
        </p:nvSpPr>
        <p:spPr/>
        <p:txBody>
          <a:bodyPr/>
          <a:lstStyle/>
          <a:p>
            <a:r>
              <a:rPr lang="de-DE" sz="1800" dirty="0"/>
              <a:t>jahrgangsbezogene kompetenzorientierte Klassenarbeiten</a:t>
            </a:r>
          </a:p>
        </p:txBody>
      </p:sp>
      <p:sp>
        <p:nvSpPr>
          <p:cNvPr id="6" name="Textfeld 5"/>
          <p:cNvSpPr txBox="1"/>
          <p:nvPr/>
        </p:nvSpPr>
        <p:spPr>
          <a:xfrm>
            <a:off x="871369" y="914400"/>
            <a:ext cx="184731" cy="307777"/>
          </a:xfrm>
          <a:prstGeom prst="rect">
            <a:avLst/>
          </a:prstGeom>
          <a:noFill/>
        </p:spPr>
        <p:txBody>
          <a:bodyPr wrap="none" rtlCol="0">
            <a:spAutoFit/>
          </a:bodyPr>
          <a:lstStyle/>
          <a:p>
            <a:pPr algn="l"/>
            <a:endParaRPr lang="de-DE" sz="1400" dirty="0"/>
          </a:p>
        </p:txBody>
      </p:sp>
      <p:sp>
        <p:nvSpPr>
          <p:cNvPr id="10" name="Inhaltsplatzhalter 2">
            <a:extLst>
              <a:ext uri="{FF2B5EF4-FFF2-40B4-BE49-F238E27FC236}">
                <a16:creationId xmlns:a16="http://schemas.microsoft.com/office/drawing/2014/main" id="{BDD4D4D4-0612-4A79-A15C-713576CD41AB}"/>
              </a:ext>
            </a:extLst>
          </p:cNvPr>
          <p:cNvSpPr txBox="1">
            <a:spLocks/>
          </p:cNvSpPr>
          <p:nvPr/>
        </p:nvSpPr>
        <p:spPr>
          <a:xfrm>
            <a:off x="406400" y="914400"/>
            <a:ext cx="8432799" cy="5229586"/>
          </a:xfrm>
          <a:prstGeom prst="rect">
            <a:avLst/>
          </a:prstGeom>
        </p:spPr>
        <p:txBody>
          <a:bodyPr/>
          <a:lstStyle>
            <a:lvl1pPr marL="1778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1pPr>
            <a:lvl2pPr marL="355600" indent="-17780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2pPr>
            <a:lvl3pPr marL="539750" indent="-184150"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3pPr>
            <a:lvl4pPr marL="719138" indent="-179388" algn="l" defTabSz="914400" rtl="0" eaLnBrk="1" latinLnBrk="0" hangingPunct="1">
              <a:lnSpc>
                <a:spcPct val="100000"/>
              </a:lnSpc>
              <a:spcBef>
                <a:spcPts val="0"/>
              </a:spcBef>
              <a:buFont typeface="Arial" panose="020B0604020202020204" pitchFamily="34" charset="0"/>
              <a:buChar char="•"/>
              <a:defRPr lang="de-DE" sz="2000" kern="1200" dirty="0">
                <a:solidFill>
                  <a:schemeClr val="tx1"/>
                </a:solidFill>
                <a:latin typeface="+mn-lt"/>
                <a:ea typeface="+mn-ea"/>
                <a:cs typeface="+mn-cs"/>
              </a:defRPr>
            </a:lvl4pPr>
            <a:lvl5pPr marL="896938" indent="-177800" algn="l" defTabSz="914400" rtl="0" eaLnBrk="1" latinLnBrk="0" hangingPunct="1">
              <a:lnSpc>
                <a:spcPct val="100000"/>
              </a:lnSpc>
              <a:spcBef>
                <a:spcPts val="0"/>
              </a:spcBef>
              <a:buFont typeface="Arial" panose="020B0604020202020204"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b="1" dirty="0"/>
              <a:t>verpflichtende jahrgangsbezogene Klassenarbeiten in den Fächern Deutsch und Mathematik für Klasse 5 und Klasse 6 ab dem Schuljahr 2024/2025</a:t>
            </a:r>
            <a:r>
              <a:rPr lang="de-DE" sz="1800" dirty="0"/>
              <a:t>:</a:t>
            </a:r>
            <a:br>
              <a:rPr lang="de-DE" sz="1800" dirty="0"/>
            </a:br>
            <a:endParaRPr lang="de-DE" sz="1800" dirty="0"/>
          </a:p>
          <a:p>
            <a:pPr marL="0" indent="0">
              <a:buNone/>
            </a:pPr>
            <a:r>
              <a:rPr lang="de-DE" sz="1800" dirty="0"/>
              <a:t>rechtliche Grundlage: Änderung des </a:t>
            </a:r>
            <a:r>
              <a:rPr lang="de-DE" sz="1800" dirty="0" err="1"/>
              <a:t>SchulG</a:t>
            </a:r>
            <a:r>
              <a:rPr lang="de-DE" sz="1800" dirty="0"/>
              <a:t> (zum 01.08.2024)</a:t>
            </a:r>
            <a:br>
              <a:rPr lang="de-DE" sz="1800" dirty="0"/>
            </a:br>
            <a:r>
              <a:rPr lang="de-DE" sz="1800" dirty="0"/>
              <a:t> 		      Grundschul-Verordnung (aktualisiert zum 2. </a:t>
            </a:r>
            <a:r>
              <a:rPr lang="de-DE" sz="1800" dirty="0" err="1"/>
              <a:t>Hj</a:t>
            </a:r>
            <a:r>
              <a:rPr lang="de-DE" sz="1800" dirty="0"/>
              <a:t>. 2024/2025)</a:t>
            </a:r>
          </a:p>
          <a:p>
            <a:pPr marL="0" indent="0">
              <a:buNone/>
            </a:pPr>
            <a:endParaRPr lang="de-DE" sz="1800" dirty="0"/>
          </a:p>
          <a:p>
            <a:pPr marL="0" indent="0">
              <a:buNone/>
            </a:pPr>
            <a:r>
              <a:rPr lang="de-DE" sz="1800" dirty="0"/>
              <a:t>die Ergebnisse der Arbeiten gehen in die End- und Halbjahresnote in Deutsch und Mathematik ein -&gt; und somit auch ab dem Schuljahr 2025/2026 in die Förderprognose zur Anmeldung an einer weiterführenden Schule</a:t>
            </a:r>
          </a:p>
          <a:p>
            <a:pPr marL="0" indent="0">
              <a:buNone/>
            </a:pPr>
            <a:endParaRPr lang="de-DE" sz="1800" dirty="0"/>
          </a:p>
          <a:p>
            <a:pPr marL="0" indent="0">
              <a:buNone/>
            </a:pPr>
            <a:r>
              <a:rPr lang="de-DE" sz="1800" dirty="0"/>
              <a:t>die Vorbereitung und Organisation dieser verpflichtenden gleichen Arbeiten erfolgt in den Grundschule und auf regionaler Ebene u. a. durch:</a:t>
            </a:r>
            <a:br>
              <a:rPr lang="de-DE" sz="1800" dirty="0"/>
            </a:br>
            <a:r>
              <a:rPr lang="de-DE" sz="1800" dirty="0"/>
              <a:t>- die Festlegung von Schwerpunkten, Kompetenzbereichen, Inhalten</a:t>
            </a:r>
          </a:p>
          <a:p>
            <a:pPr>
              <a:buFontTx/>
              <a:buChar char="-"/>
            </a:pPr>
            <a:r>
              <a:rPr lang="de-DE" sz="1800" dirty="0"/>
              <a:t>die rechtzeitige Information der Lernenden und Erziehungsberechtigten</a:t>
            </a:r>
          </a:p>
          <a:p>
            <a:pPr>
              <a:buFontTx/>
              <a:buChar char="-"/>
            </a:pPr>
            <a:r>
              <a:rPr lang="de-DE" sz="1800" dirty="0"/>
              <a:t>die Auswertung und Reflexion der Ergebnisse </a:t>
            </a:r>
            <a:br>
              <a:rPr lang="de-DE" sz="1800" dirty="0"/>
            </a:br>
            <a:r>
              <a:rPr lang="de-DE" sz="1800" dirty="0"/>
              <a:t>(z.B. in den stattfindenden Reflexionsgesprächen mit den Schülerinnen und Schülern </a:t>
            </a:r>
          </a:p>
        </p:txBody>
      </p:sp>
    </p:spTree>
    <p:extLst>
      <p:ext uri="{BB962C8B-B14F-4D97-AF65-F5344CB8AC3E}">
        <p14:creationId xmlns:p14="http://schemas.microsoft.com/office/powerpoint/2010/main" val="336950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SenBJF_powerpoint_16x9_berlintype">
  <a:themeElements>
    <a:clrScheme name="Benutzerdefiniert 17">
      <a:dk1>
        <a:sysClr val="windowText" lastClr="000000"/>
      </a:dk1>
      <a:lt1>
        <a:sysClr val="window" lastClr="FFFFFF"/>
      </a:lt1>
      <a:dk2>
        <a:srgbClr val="878787"/>
      </a:dk2>
      <a:lt2>
        <a:srgbClr val="B2B2B2"/>
      </a:lt2>
      <a:accent1>
        <a:srgbClr val="E40422"/>
      </a:accent1>
      <a:accent2>
        <a:srgbClr val="004F9F"/>
      </a:accent2>
      <a:accent3>
        <a:srgbClr val="F39300"/>
      </a:accent3>
      <a:accent4>
        <a:srgbClr val="007256"/>
      </a:accent4>
      <a:accent5>
        <a:srgbClr val="FFE70E"/>
      </a:accent5>
      <a:accent6>
        <a:srgbClr val="9185BE"/>
      </a:accent6>
      <a:hlink>
        <a:srgbClr val="E40422"/>
      </a:hlink>
      <a:folHlink>
        <a:srgbClr val="E40422"/>
      </a:folHlink>
    </a:clrScheme>
    <a:fontScheme name="Benutzerdefiniert 79">
      <a:majorFont>
        <a:latin typeface="Berlin Type Office"/>
        <a:ea typeface=""/>
        <a:cs typeface=""/>
      </a:majorFont>
      <a:minorFont>
        <a:latin typeface="Berlin Type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40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400" smtClean="0"/>
        </a:defPPr>
      </a:lstStyle>
    </a:txDef>
  </a:objectDefaults>
  <a:extraClrSchemeLst/>
  <a:custClrLst>
    <a:custClr name="Hellgrün">
      <a:srgbClr val="9BCFAF"/>
    </a:custClr>
    <a:custClr name="Mittelgrün">
      <a:srgbClr val="00AA84"/>
    </a:custClr>
    <a:custClr name="Grün">
      <a:srgbClr val="007256"/>
    </a:custClr>
    <a:custClr name="Dunkelgrün">
      <a:srgbClr val="004534"/>
    </a:custClr>
    <a:custClr name="Hellblau">
      <a:srgbClr val="AAC9E7"/>
    </a:custClr>
    <a:custClr name="Mittelblau">
      <a:srgbClr val="4F90CD"/>
    </a:custClr>
    <a:custClr name="Blau">
      <a:srgbClr val="004F9F"/>
    </a:custClr>
    <a:custClr name="Dunkelblau">
      <a:srgbClr val="002856"/>
    </a:custClr>
    <a:custClr name="Gelb">
      <a:srgbClr val="FFE70E"/>
    </a:custClr>
    <a:custClr name="Orange">
      <a:srgbClr val="F39300"/>
    </a:custClr>
    <a:custClr name="Rosa">
      <a:srgbClr val="F5B4CB"/>
    </a:custClr>
    <a:custClr name="Violett">
      <a:srgbClr val="9185BE"/>
    </a:custClr>
    <a:custClr name="Berlin Rot">
      <a:srgbClr val="E40422"/>
    </a:custClr>
    <a:custClr name="Schwarz">
      <a:srgbClr val="000000"/>
    </a:custClr>
    <a:custClr name="80% Schwarz">
      <a:srgbClr val="575756"/>
    </a:custClr>
    <a:custClr name="60% Schwarz">
      <a:srgbClr val="878787"/>
    </a:custClr>
    <a:custClr name="40% Schwarz">
      <a:srgbClr val="B2B2B2"/>
    </a:custClr>
    <a:custClr name="20% Schwarz">
      <a:srgbClr val="DADADA"/>
    </a:custClr>
    <a:custClr name="10% Schwarz">
      <a:srgbClr val="EDEDED"/>
    </a:custClr>
    <a:custClr name="5% Schwarz">
      <a:srgbClr val="F6F6F6"/>
    </a:custClr>
  </a:custClrLst>
  <a:extLst>
    <a:ext uri="{05A4C25C-085E-4340-85A3-A5531E510DB2}">
      <thm15:themeFamily xmlns:thm15="http://schemas.microsoft.com/office/thememl/2012/main" name="Berlin_PowerPoint_16x9_BerlinType.potx" id="{39A90E74-DFB3-4F69-828C-1DB394FDAD52}" vid="{A9F96AB5-64B7-456E-9CD1-0C595BF1A756}"/>
    </a:ext>
  </a:extLst>
</a:theme>
</file>

<file path=ppt/theme/theme2.xml><?xml version="1.0" encoding="utf-8"?>
<a:theme xmlns:a="http://schemas.openxmlformats.org/drawingml/2006/main" name="Office">
  <a:themeElements>
    <a:clrScheme name="Benutzerdefiniert 123">
      <a:dk1>
        <a:sysClr val="windowText" lastClr="000000"/>
      </a:dk1>
      <a:lt1>
        <a:sysClr val="window" lastClr="FFFFFF"/>
      </a:lt1>
      <a:dk2>
        <a:srgbClr val="878787"/>
      </a:dk2>
      <a:lt2>
        <a:srgbClr val="B2B2B2"/>
      </a:lt2>
      <a:accent1>
        <a:srgbClr val="E40523"/>
      </a:accent1>
      <a:accent2>
        <a:srgbClr val="004F9F"/>
      </a:accent2>
      <a:accent3>
        <a:srgbClr val="F39300"/>
      </a:accent3>
      <a:accent4>
        <a:srgbClr val="007256"/>
      </a:accent4>
      <a:accent5>
        <a:srgbClr val="FFE70E"/>
      </a:accent5>
      <a:accent6>
        <a:srgbClr val="9185BE"/>
      </a:accent6>
      <a:hlink>
        <a:srgbClr val="E40523"/>
      </a:hlink>
      <a:folHlink>
        <a:srgbClr val="E40523"/>
      </a:folHlink>
    </a:clrScheme>
    <a:fontScheme name="Benutzerdefiniert 79">
      <a:majorFont>
        <a:latin typeface="Berlin Type Office"/>
        <a:ea typeface=""/>
        <a:cs typeface=""/>
      </a:majorFont>
      <a:minorFont>
        <a:latin typeface="Berlin Type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23">
      <a:dk1>
        <a:sysClr val="windowText" lastClr="000000"/>
      </a:dk1>
      <a:lt1>
        <a:sysClr val="window" lastClr="FFFFFF"/>
      </a:lt1>
      <a:dk2>
        <a:srgbClr val="878787"/>
      </a:dk2>
      <a:lt2>
        <a:srgbClr val="B2B2B2"/>
      </a:lt2>
      <a:accent1>
        <a:srgbClr val="E40523"/>
      </a:accent1>
      <a:accent2>
        <a:srgbClr val="004F9F"/>
      </a:accent2>
      <a:accent3>
        <a:srgbClr val="F39300"/>
      </a:accent3>
      <a:accent4>
        <a:srgbClr val="007256"/>
      </a:accent4>
      <a:accent5>
        <a:srgbClr val="FFE70E"/>
      </a:accent5>
      <a:accent6>
        <a:srgbClr val="9185BE"/>
      </a:accent6>
      <a:hlink>
        <a:srgbClr val="E40523"/>
      </a:hlink>
      <a:folHlink>
        <a:srgbClr val="E40523"/>
      </a:folHlink>
    </a:clrScheme>
    <a:fontScheme name="Benutzerdefiniert 79">
      <a:majorFont>
        <a:latin typeface="Berlin Type Office"/>
        <a:ea typeface=""/>
        <a:cs typeface=""/>
      </a:majorFont>
      <a:minorFont>
        <a:latin typeface="Berlin Type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AF5A5D14-0176-4AAC-962D-D3FF967E834B"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ildobjekt" ma:contentTypeID="0x0101009148F5A04DDD49CBA7127AADA5FB792B00AADE34325A8B49CDA8BB4DB53328F2140098E44C224AD93742AF7EAE5542FB755D" ma:contentTypeVersion="1" ma:contentTypeDescription="Ein Bild hochladen." ma:contentTypeScope="" ma:versionID="dff0730f5d492be5eb76ea9a931e8d3c">
  <xsd:schema xmlns:xsd="http://www.w3.org/2001/XMLSchema" xmlns:xs="http://www.w3.org/2001/XMLSchema" xmlns:p="http://schemas.microsoft.com/office/2006/metadata/properties" xmlns:ns1="http://schemas.microsoft.com/sharepoint/v3" xmlns:ns2="AF5A5D14-0176-4AAC-962D-D3FF967E834B" xmlns:ns3="http://schemas.microsoft.com/sharepoint/v3/fields" targetNamespace="http://schemas.microsoft.com/office/2006/metadata/properties" ma:root="true" ma:fieldsID="cfaefc0f10c5c167146a069e7abc1668" ns1:_="" ns2:_="" ns3:_="">
    <xsd:import namespace="http://schemas.microsoft.com/sharepoint/v3"/>
    <xsd:import namespace="AF5A5D14-0176-4AAC-962D-D3FF967E834B"/>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Pfad" ma:hidden="true" ma:list="Docs" ma:internalName="FileRef" ma:readOnly="true" ma:showField="FullUrl">
      <xsd:simpleType>
        <xsd:restriction base="dms:Lookup"/>
      </xsd:simpleType>
    </xsd:element>
    <xsd:element name="File_x0020_Type" ma:index="9" nillable="true" ma:displayName="Dateityp" ma:hidden="true" ma:internalName="File_x0020_Type" ma:readOnly="true">
      <xsd:simpleType>
        <xsd:restriction base="dms:Text"/>
      </xsd:simpleType>
    </xsd:element>
    <xsd:element name="HTML_x0020_File_x0020_Type" ma:index="10" nillable="true" ma:displayName="HTML-Dateityp" ma:hidden="true" ma:internalName="HTML_x0020_File_x0020_Type" ma:readOnly="true">
      <xsd:simpleType>
        <xsd:restriction base="dms:Text"/>
      </xsd:simpleType>
    </xsd:element>
    <xsd:element name="FSObjType" ma:index="11" nillable="true" ma:displayName="Elementtyp" ma:hidden="true" ma:list="Docs" ma:internalName="FSObjType" ma:readOnly="true" ma:showField="FSType">
      <xsd:simpleType>
        <xsd:restriction base="dms:Lookup"/>
      </xsd:simpleType>
    </xsd:element>
    <xsd:element name="PublishingStartDate" ma:index="27" nillable="true" ma:displayName="Geplantes Startdatum" ma:description="" ma:hidden="true" ma:internalName="PublishingStartDate">
      <xsd:simpleType>
        <xsd:restriction base="dms:Unknown"/>
      </xsd:simpleType>
    </xsd:element>
    <xsd:element name="PublishingExpirationDate" ma:index="28" nillable="true" ma:displayName="Geplantes Enddatum"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5A5D14-0176-4AAC-962D-D3FF967E834B" elementFormDefault="qualified">
    <xsd:import namespace="http://schemas.microsoft.com/office/2006/documentManagement/types"/>
    <xsd:import namespace="http://schemas.microsoft.com/office/infopath/2007/PartnerControls"/>
    <xsd:element name="ThumbnailExists" ma:index="18" nillable="true" ma:displayName="Miniaturansicht vorhanden" ma:default="FALSE" ma:hidden="true" ma:internalName="ThumbnailExists" ma:readOnly="true">
      <xsd:simpleType>
        <xsd:restriction base="dms:Boolean"/>
      </xsd:simpleType>
    </xsd:element>
    <xsd:element name="PreviewExists" ma:index="19" nillable="true" ma:displayName="Vorschau vorhanden" ma:default="FALSE" ma:hidden="true" ma:internalName="PreviewExists" ma:readOnly="true">
      <xsd:simpleType>
        <xsd:restriction base="dms:Boolean"/>
      </xsd:simpleType>
    </xsd:element>
    <xsd:element name="ImageWidth" ma:index="20" nillable="true" ma:displayName="Breite" ma:internalName="ImageWidth" ma:readOnly="true">
      <xsd:simpleType>
        <xsd:restriction base="dms:Unknown"/>
      </xsd:simpleType>
    </xsd:element>
    <xsd:element name="ImageHeight" ma:index="22" nillable="true" ma:displayName="Höhe" ma:internalName="ImageHeight" ma:readOnly="true">
      <xsd:simpleType>
        <xsd:restriction base="dms:Unknown"/>
      </xsd:simpleType>
    </xsd:element>
    <xsd:element name="ImageCreateDate" ma:index="25" nillable="true" ma:displayName="Bilderstellungsdatum"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or"/>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ma:index="23" ma:displayName="Kommentare"/>
        <xsd:element name="keywords" minOccurs="0" maxOccurs="1" type="xsd:string" ma:index="14" ma:displayName="Schlüsselwörter"/>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1C12D0-35FD-4E08-9507-E6CF67DA32FB}">
  <ds:schemaRefs>
    <ds:schemaRef ds:uri="http://schemas.microsoft.com/sharepoint/v3"/>
    <ds:schemaRef ds:uri="http://purl.org/dc/terms/"/>
    <ds:schemaRef ds:uri="http://schemas.openxmlformats.org/package/2006/metadata/core-properties"/>
    <ds:schemaRef ds:uri="AF5A5D14-0176-4AAC-962D-D3FF967E834B"/>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5C97BBBB-0EA9-471A-87DD-47F781A79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F5A5D14-0176-4AAC-962D-D3FF967E834B"/>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39B80E-85DB-4D8A-A0D2-A21EAC1AB1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BerlinSenBJF_powerpoint_16x9_berlintype</Template>
  <TotalTime>0</TotalTime>
  <Words>1168</Words>
  <Application>Microsoft Office PowerPoint</Application>
  <PresentationFormat>Breitbild</PresentationFormat>
  <Paragraphs>159</Paragraphs>
  <Slides>14</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Berlin Type Office</vt:lpstr>
      <vt:lpstr>Wingdings</vt:lpstr>
      <vt:lpstr>Arial</vt:lpstr>
      <vt:lpstr>BerlinSenBJF_powerpoint_16x9_berlintype</vt:lpstr>
      <vt:lpstr>Übergang von der Grundschule in die weiterführende Schule:   </vt:lpstr>
      <vt:lpstr>PowerPoint-Präsentation</vt:lpstr>
      <vt:lpstr>Novelle des Schulgesetzes § 56</vt:lpstr>
      <vt:lpstr>Übergangs-verfahren</vt:lpstr>
      <vt:lpstr>Übergangs-verfahren</vt:lpstr>
      <vt:lpstr>Übergangs-verfahren</vt:lpstr>
      <vt:lpstr>PowerPoint-Präsentation</vt:lpstr>
      <vt:lpstr>Anpassung Aufnahme-regelungen </vt:lpstr>
      <vt:lpstr>Übergangs-verfahren</vt:lpstr>
      <vt:lpstr>Übergangs-verfahren</vt:lpstr>
      <vt:lpstr>Übergangsverfahren von der Grundschule in das Gymnasium</vt:lpstr>
      <vt:lpstr>Übergangs-verfahren</vt:lpstr>
      <vt:lpstr>Eignungsfeststellung im Rahmen eines Probeunterricht</vt:lpstr>
      <vt:lpstr>PowerPoint-Präsentation</vt:lpstr>
    </vt:vector>
  </TitlesOfParts>
  <Company>SenBJF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BERLIN TYPE BOLD 36 PT</dc:title>
  <dc:creator>Fink, Monika</dc:creator>
  <cp:keywords/>
  <dc:description/>
  <cp:lastModifiedBy>Kienitz-Jannermann, Antje</cp:lastModifiedBy>
  <cp:revision>170</cp:revision>
  <dcterms:created xsi:type="dcterms:W3CDTF">2021-09-15T20:07:30Z</dcterms:created>
  <dcterms:modified xsi:type="dcterms:W3CDTF">2024-09-19T11:22:01Z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0x0101009148F5A04DDD49CBA7127AADA5FB792B00AADE34325A8B49CDA8BB4DB53328F2140098E44C224AD93742AF7EAE5542FB755D</vt:lpwstr>
  </property>
</Properties>
</file>